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80" r:id="rId2"/>
    <p:sldId id="289" r:id="rId3"/>
    <p:sldId id="1448943574" r:id="rId4"/>
    <p:sldId id="1448943573" r:id="rId5"/>
    <p:sldId id="1448943588" r:id="rId6"/>
    <p:sldId id="1448943575" r:id="rId7"/>
    <p:sldId id="1448943584" r:id="rId8"/>
    <p:sldId id="1448943589" r:id="rId9"/>
    <p:sldId id="1448943590" r:id="rId10"/>
    <p:sldId id="1448943591" r:id="rId11"/>
    <p:sldId id="1448943586" r:id="rId12"/>
    <p:sldId id="1448943577" r:id="rId13"/>
    <p:sldId id="1448943580" r:id="rId14"/>
    <p:sldId id="1448943579" r:id="rId15"/>
    <p:sldId id="1448943587" r:id="rId16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ítulos" id="{BA3CF1C7-71CB-484D-9721-F13D6AA7E7B3}">
          <p14:sldIdLst>
            <p14:sldId id="280"/>
            <p14:sldId id="289"/>
            <p14:sldId id="1448943574"/>
            <p14:sldId id="1448943573"/>
            <p14:sldId id="1448943588"/>
            <p14:sldId id="1448943575"/>
            <p14:sldId id="1448943584"/>
            <p14:sldId id="1448943589"/>
            <p14:sldId id="1448943590"/>
            <p14:sldId id="1448943591"/>
            <p14:sldId id="1448943586"/>
            <p14:sldId id="1448943577"/>
            <p14:sldId id="1448943580"/>
            <p14:sldId id="1448943579"/>
            <p14:sldId id="1448943587"/>
          </p14:sldIdLst>
        </p14:section>
        <p14:section name="Encerramento" id="{F264A1C2-3EB4-D34E-ABF3-E10CC5F4A7AC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482" userDrawn="1">
          <p15:clr>
            <a:srgbClr val="A4A3A4"/>
          </p15:clr>
        </p15:guide>
        <p15:guide id="2" pos="7446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ARINA SOUSA DE PAULA SANTOS" initials="KSDPS" lastIdx="1" clrIdx="0">
    <p:extLst>
      <p:ext uri="{19B8F6BF-5375-455C-9EA6-DF929625EA0E}">
        <p15:presenceInfo xmlns:p15="http://schemas.microsoft.com/office/powerpoint/2012/main" userId="S::1159077@mackenzie.br::dbcb5579-fa9d-46d2-9813-58753956508c" providerId="AD"/>
      </p:ext>
    </p:extLst>
  </p:cmAuthor>
  <p:cmAuthor id="2" name="Pedro Cacique" initials="PC" lastIdx="139" clrIdx="1">
    <p:extLst>
      <p:ext uri="{19B8F6BF-5375-455C-9EA6-DF929625EA0E}">
        <p15:presenceInfo xmlns:p15="http://schemas.microsoft.com/office/powerpoint/2012/main" userId="4e76e0b55d1b64d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D92A34"/>
    <a:srgbClr val="ED7D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906" autoAdjust="0"/>
    <p:restoredTop sz="96327"/>
  </p:normalViewPr>
  <p:slideViewPr>
    <p:cSldViewPr snapToObjects="1">
      <p:cViewPr varScale="1">
        <p:scale>
          <a:sx n="86" d="100"/>
          <a:sy n="86" d="100"/>
        </p:scale>
        <p:origin x="749" y="58"/>
      </p:cViewPr>
      <p:guideLst>
        <p:guide orient="horz" pos="482"/>
        <p:guide pos="744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95342F-C9D8-1B48-8AF9-3F245CAAAB3B}" type="datetimeFigureOut">
              <a:rPr lang="pt-BR" smtClean="0"/>
              <a:t>30/11/2024</a:t>
            </a:fld>
            <a:endParaRPr lang="pt-BR" dirty="0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 dirty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BB8FF7-BD25-314F-A8F9-EB5A2547B940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766720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Abertur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17BBD0B5-2F4B-A440-A9F8-C08635AE52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55440" y="3837899"/>
            <a:ext cx="7488832" cy="3651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i="1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pt-BR" dirty="0"/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EB50C39A-1A7A-A44E-9DED-23CEE68777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5440" y="2204864"/>
            <a:ext cx="7488832" cy="144655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400" b="1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pt-BR" dirty="0"/>
          </a:p>
        </p:txBody>
      </p:sp>
      <p:pic>
        <p:nvPicPr>
          <p:cNvPr id="23" name="Imagem 22">
            <a:extLst>
              <a:ext uri="{FF2B5EF4-FFF2-40B4-BE49-F238E27FC236}">
                <a16:creationId xmlns:a16="http://schemas.microsoft.com/office/drawing/2014/main" id="{E2C54667-A06C-124F-9A2B-A74BA59EC76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1000"/>
          </a:blip>
          <a:srcRect r="29846" b="61287"/>
          <a:stretch/>
        </p:blipFill>
        <p:spPr>
          <a:xfrm>
            <a:off x="6888088" y="4203024"/>
            <a:ext cx="5303912" cy="2654976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sp>
        <p:nvSpPr>
          <p:cNvPr id="9" name="Espaço Reservado para Texto 13">
            <a:extLst>
              <a:ext uri="{FF2B5EF4-FFF2-40B4-BE49-F238E27FC236}">
                <a16:creationId xmlns:a16="http://schemas.microsoft.com/office/drawing/2014/main" id="{406E1EE8-ABF9-834F-800D-1A8A4503185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55440" y="4390437"/>
            <a:ext cx="4500051" cy="2889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pt-BR" dirty="0"/>
              <a:t>Nome do professor</a:t>
            </a:r>
          </a:p>
        </p:txBody>
      </p:sp>
      <p:pic>
        <p:nvPicPr>
          <p:cNvPr id="10" name="Imagem 49">
            <a:extLst>
              <a:ext uri="{FF2B5EF4-FFF2-40B4-BE49-F238E27FC236}">
                <a16:creationId xmlns:a16="http://schemas.microsoft.com/office/drawing/2014/main" id="{EA39FEC0-D8E5-7E4C-BB13-8BBB3E92EBC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24592" y="356086"/>
            <a:ext cx="395933" cy="568389"/>
          </a:xfrm>
          <a:prstGeom prst="rect">
            <a:avLst/>
          </a:prstGeom>
        </p:spPr>
      </p:pic>
      <p:pic>
        <p:nvPicPr>
          <p:cNvPr id="11" name="Picture 10" descr="Text&#10;&#10;Description automatically generated with medium confidence">
            <a:extLst>
              <a:ext uri="{FF2B5EF4-FFF2-40B4-BE49-F238E27FC236}">
                <a16:creationId xmlns:a16="http://schemas.microsoft.com/office/drawing/2014/main" id="{DFE0559F-A144-D24F-ABB5-224B71381E8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41318" y="411657"/>
            <a:ext cx="2442314" cy="430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2474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5" userDrawn="1">
          <p15:clr>
            <a:srgbClr val="FBAE40"/>
          </p15:clr>
        </p15:guide>
        <p15:guide id="2" pos="7469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m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333BDE7E-1701-0A4A-8A46-CE3AD326430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1000"/>
          </a:blip>
          <a:srcRect l="26042" b="60500"/>
          <a:stretch/>
        </p:blipFill>
        <p:spPr>
          <a:xfrm>
            <a:off x="0" y="4149080"/>
            <a:ext cx="5591532" cy="2708920"/>
          </a:xfrm>
          <a:prstGeom prst="rect">
            <a:avLst/>
          </a:prstGeom>
        </p:spPr>
      </p:pic>
      <p:sp>
        <p:nvSpPr>
          <p:cNvPr id="8" name="Espaço Reservado para Imagem 7">
            <a:extLst>
              <a:ext uri="{FF2B5EF4-FFF2-40B4-BE49-F238E27FC236}">
                <a16:creationId xmlns:a16="http://schemas.microsoft.com/office/drawing/2014/main" id="{DB359486-32ED-0B41-B268-EE73C938F02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220347" y="370937"/>
            <a:ext cx="3348261" cy="6121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  <a:endParaRPr lang="pt-BR" dirty="0"/>
          </a:p>
        </p:txBody>
      </p:sp>
      <p:sp>
        <p:nvSpPr>
          <p:cNvPr id="23" name="Espaço Reservado para Imagem 7">
            <a:extLst>
              <a:ext uri="{FF2B5EF4-FFF2-40B4-BE49-F238E27FC236}">
                <a16:creationId xmlns:a16="http://schemas.microsoft.com/office/drawing/2014/main" id="{24F97242-BB0C-4C4C-97AC-908D07F248D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3392" y="368300"/>
            <a:ext cx="3348261" cy="6121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  <a:endParaRPr lang="pt-BR" dirty="0"/>
          </a:p>
        </p:txBody>
      </p:sp>
      <p:sp>
        <p:nvSpPr>
          <p:cNvPr id="17" name="Espaço Reservado para Número de Slide 15">
            <a:extLst>
              <a:ext uri="{FF2B5EF4-FFF2-40B4-BE49-F238E27FC236}">
                <a16:creationId xmlns:a16="http://schemas.microsoft.com/office/drawing/2014/main" id="{F1B0F9AD-C566-3A41-A0E7-64D2AA2A2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08567" y="6021289"/>
            <a:ext cx="983433" cy="83671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lIns="0" tIns="216000" rIns="432000"/>
          <a:lstStyle>
            <a:lvl1pPr algn="r"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68B8E45B-633E-9A4F-B2F6-031A690D222E}" type="slidenum">
              <a:rPr lang="pt-BR" sz="1400" b="1" smtClean="0"/>
              <a:pPr/>
              <a:t>‹nº›</a:t>
            </a:fld>
            <a:endParaRPr lang="pt-BR" sz="1400" b="1" dirty="0"/>
          </a:p>
        </p:txBody>
      </p:sp>
      <p:sp>
        <p:nvSpPr>
          <p:cNvPr id="7" name="Espaço Reservado para Imagem 7">
            <a:extLst>
              <a:ext uri="{FF2B5EF4-FFF2-40B4-BE49-F238E27FC236}">
                <a16:creationId xmlns:a16="http://schemas.microsoft.com/office/drawing/2014/main" id="{FA8F1A8C-2200-054A-B17F-A731022F829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421869" y="368300"/>
            <a:ext cx="3348261" cy="6121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15585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m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0AB204B3-8028-3848-9CC9-E53326C6214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1000"/>
          </a:blip>
          <a:srcRect l="26042" b="60500"/>
          <a:stretch/>
        </p:blipFill>
        <p:spPr>
          <a:xfrm>
            <a:off x="0" y="4149080"/>
            <a:ext cx="5591532" cy="2708920"/>
          </a:xfrm>
          <a:prstGeom prst="rect">
            <a:avLst/>
          </a:prstGeom>
        </p:spPr>
      </p:pic>
      <p:sp>
        <p:nvSpPr>
          <p:cNvPr id="8" name="Espaço Reservado para Imagem 7">
            <a:extLst>
              <a:ext uri="{FF2B5EF4-FFF2-40B4-BE49-F238E27FC236}">
                <a16:creationId xmlns:a16="http://schemas.microsoft.com/office/drawing/2014/main" id="{DB359486-32ED-0B41-B268-EE73C938F02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384033" y="370937"/>
            <a:ext cx="5184576" cy="6121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  <a:endParaRPr lang="pt-BR" dirty="0"/>
          </a:p>
        </p:txBody>
      </p:sp>
      <p:sp>
        <p:nvSpPr>
          <p:cNvPr id="23" name="Espaço Reservado para Imagem 7">
            <a:extLst>
              <a:ext uri="{FF2B5EF4-FFF2-40B4-BE49-F238E27FC236}">
                <a16:creationId xmlns:a16="http://schemas.microsoft.com/office/drawing/2014/main" id="{24F97242-BB0C-4C4C-97AC-908D07F248D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3392" y="368300"/>
            <a:ext cx="5256584" cy="6121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  <a:endParaRPr lang="pt-BR" dirty="0"/>
          </a:p>
        </p:txBody>
      </p:sp>
      <p:sp>
        <p:nvSpPr>
          <p:cNvPr id="17" name="Espaço Reservado para Número de Slide 15">
            <a:extLst>
              <a:ext uri="{FF2B5EF4-FFF2-40B4-BE49-F238E27FC236}">
                <a16:creationId xmlns:a16="http://schemas.microsoft.com/office/drawing/2014/main" id="{F1B0F9AD-C566-3A41-A0E7-64D2AA2A2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08567" y="6021289"/>
            <a:ext cx="983433" cy="83671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lIns="0" tIns="216000" rIns="432000"/>
          <a:lstStyle>
            <a:lvl1pPr algn="r"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68B8E45B-633E-9A4F-B2F6-031A690D222E}" type="slidenum">
              <a:rPr lang="pt-BR" sz="1400" b="1" smtClean="0"/>
              <a:pPr/>
              <a:t>‹nº›</a:t>
            </a:fld>
            <a:endParaRPr lang="pt-BR" sz="1400" b="1" dirty="0"/>
          </a:p>
        </p:txBody>
      </p:sp>
    </p:spTree>
    <p:extLst>
      <p:ext uri="{BB962C8B-B14F-4D97-AF65-F5344CB8AC3E}">
        <p14:creationId xmlns:p14="http://schemas.microsoft.com/office/powerpoint/2010/main" val="24033947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úd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69722BBC-25A0-F54D-9928-B2CC16BB905E}"/>
              </a:ext>
            </a:extLst>
          </p:cNvPr>
          <p:cNvSpPr/>
          <p:nvPr userDrawn="1"/>
        </p:nvSpPr>
        <p:spPr>
          <a:xfrm>
            <a:off x="-12483" y="-66534"/>
            <a:ext cx="4151784" cy="695739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BFF4EAA9-335F-C144-97AC-D5280D4F9B3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1000"/>
          </a:blip>
          <a:srcRect l="25873" t="1" r="19212" b="66923"/>
          <a:stretch/>
        </p:blipFill>
        <p:spPr>
          <a:xfrm rot="10800000">
            <a:off x="-12483" y="-66536"/>
            <a:ext cx="4151784" cy="2268427"/>
          </a:xfrm>
          <a:prstGeom prst="rect">
            <a:avLst/>
          </a:prstGeom>
        </p:spPr>
      </p:pic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3290875-1D2E-7747-A1D0-8CDFDF90C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4741" y="6124574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68B8E45B-633E-9A4F-B2F6-031A690D222E}" type="slidenum">
              <a:rPr lang="pt-BR" smtClean="0"/>
              <a:pPr/>
              <a:t>‹nº›</a:t>
            </a:fld>
            <a:endParaRPr lang="pt-BR" dirty="0"/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EB50C39A-1A7A-A44E-9DED-23CEE68777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1475" y="2618910"/>
            <a:ext cx="3276253" cy="162018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32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pt-BR" dirty="0"/>
          </a:p>
        </p:txBody>
      </p:sp>
      <p:sp>
        <p:nvSpPr>
          <p:cNvPr id="14" name="Espaço Reservado para Conteúdo 3">
            <a:extLst>
              <a:ext uri="{FF2B5EF4-FFF2-40B4-BE49-F238E27FC236}">
                <a16:creationId xmlns:a16="http://schemas.microsoft.com/office/drawing/2014/main" id="{FB509A49-D603-9147-9E49-91EC95EB70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46397" y="1700000"/>
            <a:ext cx="7251544" cy="34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marL="914400" indent="0"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 marL="1371600" indent="0"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 marL="1828800" indent="0"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 dirty="0"/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744DB140-DA48-E842-837E-A5AE4FC6EBC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1475" y="5921311"/>
            <a:ext cx="397321" cy="568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9529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Image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69722BBC-25A0-F54D-9928-B2CC16BB905E}"/>
              </a:ext>
            </a:extLst>
          </p:cNvPr>
          <p:cNvSpPr/>
          <p:nvPr userDrawn="1"/>
        </p:nvSpPr>
        <p:spPr>
          <a:xfrm>
            <a:off x="-12483" y="-66534"/>
            <a:ext cx="4151784" cy="695739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EB50C39A-1A7A-A44E-9DED-23CEE68777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1475" y="2618910"/>
            <a:ext cx="3276253" cy="162018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32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pt-BR" dirty="0"/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744DB140-DA48-E842-837E-A5AE4FC6EBC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71475" y="5921311"/>
            <a:ext cx="397321" cy="568389"/>
          </a:xfrm>
          <a:prstGeom prst="rect">
            <a:avLst/>
          </a:prstGeom>
        </p:spPr>
      </p:pic>
      <p:sp>
        <p:nvSpPr>
          <p:cNvPr id="11" name="Espaço Reservado para Imagem 2">
            <a:extLst>
              <a:ext uri="{FF2B5EF4-FFF2-40B4-BE49-F238E27FC236}">
                <a16:creationId xmlns:a16="http://schemas.microsoft.com/office/drawing/2014/main" id="{807B7A66-8439-8C41-AF6F-F76DBB79917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139301" y="0"/>
            <a:ext cx="8052699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  <a:endParaRPr lang="pt-BR" dirty="0"/>
          </a:p>
        </p:txBody>
      </p:sp>
      <p:sp>
        <p:nvSpPr>
          <p:cNvPr id="12" name="Espaço Reservado para Número de Slide 15">
            <a:extLst>
              <a:ext uri="{FF2B5EF4-FFF2-40B4-BE49-F238E27FC236}">
                <a16:creationId xmlns:a16="http://schemas.microsoft.com/office/drawing/2014/main" id="{1A472005-FF41-A348-9BBC-6E3AEF1C1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08567" y="6021289"/>
            <a:ext cx="983433" cy="83671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lIns="0" tIns="216000" rIns="432000"/>
          <a:lstStyle>
            <a:lvl1pPr algn="r"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68B8E45B-633E-9A4F-B2F6-031A690D222E}" type="slidenum">
              <a:rPr lang="pt-BR" sz="1400" b="1" smtClean="0"/>
              <a:pPr/>
              <a:t>‹nº›</a:t>
            </a:fld>
            <a:endParaRPr lang="pt-BR" sz="1400" b="1" dirty="0"/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2B15C6BF-032F-3042-970F-449B660B9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11000"/>
          </a:blip>
          <a:srcRect l="25873" t="1" r="19212" b="66923"/>
          <a:stretch/>
        </p:blipFill>
        <p:spPr>
          <a:xfrm rot="10800000">
            <a:off x="-12483" y="-66536"/>
            <a:ext cx="4151784" cy="2268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5697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m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Espaço Reservado para Imagem 2">
            <a:extLst>
              <a:ext uri="{FF2B5EF4-FFF2-40B4-BE49-F238E27FC236}">
                <a16:creationId xmlns:a16="http://schemas.microsoft.com/office/drawing/2014/main" id="{BA4DF037-52C2-2040-A310-A6108C77C66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4151785" cy="6858000"/>
          </a:xfrm>
          <a:prstGeom prst="rect">
            <a:avLst/>
          </a:prstGeom>
        </p:spPr>
        <p:txBody>
          <a:bodyPr anchor="ctr"/>
          <a:lstStyle/>
          <a:p>
            <a:r>
              <a:rPr lang="en-US" dirty="0"/>
              <a:t>Click icon to add picture</a:t>
            </a:r>
            <a:endParaRPr lang="pt-BR" dirty="0"/>
          </a:p>
        </p:txBody>
      </p:sp>
      <p:sp>
        <p:nvSpPr>
          <p:cNvPr id="8" name="Espaço Reservado para Número de Slide 5">
            <a:extLst>
              <a:ext uri="{FF2B5EF4-FFF2-40B4-BE49-F238E27FC236}">
                <a16:creationId xmlns:a16="http://schemas.microsoft.com/office/drawing/2014/main" id="{27342CFA-09F8-EA40-A427-48757EE60404}"/>
              </a:ext>
            </a:extLst>
          </p:cNvPr>
          <p:cNvSpPr txBox="1">
            <a:spLocks/>
          </p:cNvSpPr>
          <p:nvPr userDrawn="1"/>
        </p:nvSpPr>
        <p:spPr>
          <a:xfrm>
            <a:off x="9054741" y="6124574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r" defTabSz="914400" rtl="0" eaLnBrk="1" latinLnBrk="0" hangingPunct="1">
              <a:defRPr sz="14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8B8E45B-633E-9A4F-B2F6-031A690D222E}" type="slidenum">
              <a:rPr lang="pt-BR" smtClean="0"/>
              <a:pPr/>
              <a:t>‹nº›</a:t>
            </a:fld>
            <a:endParaRPr lang="pt-BR" dirty="0"/>
          </a:p>
        </p:txBody>
      </p:sp>
      <p:sp>
        <p:nvSpPr>
          <p:cNvPr id="13" name="Espaço Reservado para Conteúdo 3">
            <a:extLst>
              <a:ext uri="{FF2B5EF4-FFF2-40B4-BE49-F238E27FC236}">
                <a16:creationId xmlns:a16="http://schemas.microsoft.com/office/drawing/2014/main" id="{353C5236-48F9-414F-8BA1-1A5E80724B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46397" y="1700000"/>
            <a:ext cx="7251544" cy="34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marL="914400" indent="0"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 marL="1371600" indent="0"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 marL="1828800" indent="0"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4458024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ópico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Espaço Reservado para Conteúdo 3">
            <a:extLst>
              <a:ext uri="{FF2B5EF4-FFF2-40B4-BE49-F238E27FC236}">
                <a16:creationId xmlns:a16="http://schemas.microsoft.com/office/drawing/2014/main" id="{22BDE8D9-EA51-104F-B403-A13F91AFC6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39008" y="1793438"/>
            <a:ext cx="2581944" cy="3457999"/>
          </a:xfrm>
          <a:prstGeom prst="rect">
            <a:avLst/>
          </a:prstGeom>
          <a:ln w="38100">
            <a:solidFill>
              <a:srgbClr val="C00000"/>
            </a:solidFill>
          </a:ln>
        </p:spPr>
        <p:txBody>
          <a:bodyPr lIns="144000" tIns="540000" rIns="144000" bIns="540000"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Espaço Reservado para Texto 13">
            <a:extLst>
              <a:ext uri="{FF2B5EF4-FFF2-40B4-BE49-F238E27FC236}">
                <a16:creationId xmlns:a16="http://schemas.microsoft.com/office/drawing/2014/main" id="{D77976B6-6937-7D42-95AB-03BF8C88039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71812" y="413281"/>
            <a:ext cx="5724188" cy="2889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pt-BR" dirty="0"/>
              <a:t>Título da página</a:t>
            </a:r>
          </a:p>
        </p:txBody>
      </p:sp>
      <p:sp>
        <p:nvSpPr>
          <p:cNvPr id="39" name="Espaço Reservado para Número de Slide 15">
            <a:extLst>
              <a:ext uri="{FF2B5EF4-FFF2-40B4-BE49-F238E27FC236}">
                <a16:creationId xmlns:a16="http://schemas.microsoft.com/office/drawing/2014/main" id="{D53976B8-6062-B143-93EA-17E8B5CAA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7325" y="61245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68B8E45B-633E-9A4F-B2F6-031A690D222E}" type="slidenum">
              <a:rPr lang="pt-BR" sz="1400" b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pPr/>
              <a:t>‹nº›</a:t>
            </a:fld>
            <a:endParaRPr lang="pt-BR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0" name="Imagem 49">
            <a:extLst>
              <a:ext uri="{FF2B5EF4-FFF2-40B4-BE49-F238E27FC236}">
                <a16:creationId xmlns:a16="http://schemas.microsoft.com/office/drawing/2014/main" id="{B2470397-57D3-9D4A-800E-374BCF4F01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71475" y="5921311"/>
            <a:ext cx="395933" cy="568389"/>
          </a:xfrm>
          <a:prstGeom prst="rect">
            <a:avLst/>
          </a:prstGeom>
        </p:spPr>
      </p:pic>
      <p:sp>
        <p:nvSpPr>
          <p:cNvPr id="7" name="Espaço Reservado para Conteúdo 3">
            <a:extLst>
              <a:ext uri="{FF2B5EF4-FFF2-40B4-BE49-F238E27FC236}">
                <a16:creationId xmlns:a16="http://schemas.microsoft.com/office/drawing/2014/main" id="{BEC7A92C-24B4-D04A-8A65-18A5089E4C55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4805028" y="1825138"/>
            <a:ext cx="2581944" cy="3457999"/>
          </a:xfrm>
          <a:prstGeom prst="rect">
            <a:avLst/>
          </a:prstGeom>
          <a:ln w="38100">
            <a:solidFill>
              <a:srgbClr val="C00000"/>
            </a:solidFill>
          </a:ln>
        </p:spPr>
        <p:txBody>
          <a:bodyPr lIns="144000" tIns="540000" rIns="144000" bIns="540000"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26770121-1E43-674E-A283-A00A3683F15E}"/>
              </a:ext>
            </a:extLst>
          </p:cNvPr>
          <p:cNvSpPr txBox="1">
            <a:spLocks/>
          </p:cNvSpPr>
          <p:nvPr userDrawn="1"/>
        </p:nvSpPr>
        <p:spPr>
          <a:xfrm>
            <a:off x="5669124" y="1340379"/>
            <a:ext cx="853752" cy="700087"/>
          </a:xfrm>
          <a:prstGeom prst="rect">
            <a:avLst/>
          </a:prstGeom>
          <a:solidFill>
            <a:srgbClr val="C00000"/>
          </a:solidFill>
        </p:spPr>
        <p:txBody>
          <a:bodyPr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/>
              <a:t>2</a:t>
            </a:r>
          </a:p>
        </p:txBody>
      </p:sp>
      <p:sp>
        <p:nvSpPr>
          <p:cNvPr id="11" name="Espaço Reservado para Conteúdo 3">
            <a:extLst>
              <a:ext uri="{FF2B5EF4-FFF2-40B4-BE49-F238E27FC236}">
                <a16:creationId xmlns:a16="http://schemas.microsoft.com/office/drawing/2014/main" id="{031A2374-0463-1946-93CB-F77F2B377E6E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8071048" y="1825137"/>
            <a:ext cx="2581944" cy="3457999"/>
          </a:xfrm>
          <a:prstGeom prst="rect">
            <a:avLst/>
          </a:prstGeom>
          <a:ln w="38100">
            <a:solidFill>
              <a:srgbClr val="C00000"/>
            </a:solidFill>
          </a:ln>
        </p:spPr>
        <p:txBody>
          <a:bodyPr lIns="144000" tIns="540000" rIns="144000" bIns="540000"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EBC2F0AD-63AE-7F46-911A-0802167337CF}"/>
              </a:ext>
            </a:extLst>
          </p:cNvPr>
          <p:cNvSpPr txBox="1">
            <a:spLocks/>
          </p:cNvSpPr>
          <p:nvPr userDrawn="1"/>
        </p:nvSpPr>
        <p:spPr>
          <a:xfrm>
            <a:off x="8935144" y="1340379"/>
            <a:ext cx="853752" cy="700087"/>
          </a:xfrm>
          <a:prstGeom prst="rect">
            <a:avLst/>
          </a:prstGeom>
          <a:solidFill>
            <a:srgbClr val="C00000"/>
          </a:solidFill>
        </p:spPr>
        <p:txBody>
          <a:bodyPr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/>
              <a:t>3</a:t>
            </a:r>
          </a:p>
        </p:txBody>
      </p:sp>
      <p:sp>
        <p:nvSpPr>
          <p:cNvPr id="38" name="Título 1">
            <a:extLst>
              <a:ext uri="{FF2B5EF4-FFF2-40B4-BE49-F238E27FC236}">
                <a16:creationId xmlns:a16="http://schemas.microsoft.com/office/drawing/2014/main" id="{36ED3D94-EFCD-9149-9022-A02A32E4FF8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473302" y="1340379"/>
            <a:ext cx="853752" cy="700087"/>
          </a:xfrm>
          <a:prstGeom prst="rect">
            <a:avLst/>
          </a:prstGeom>
          <a:solidFill>
            <a:srgbClr val="C00000"/>
          </a:solidFill>
        </p:spPr>
        <p:txBody>
          <a:bodyPr anchor="ctr">
            <a:normAutofit/>
          </a:bodyPr>
          <a:lstStyle>
            <a:lvl1pPr algn="ctr"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pt-BR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4897229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 centr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Espaço Reservado para Número de Slide 15">
            <a:extLst>
              <a:ext uri="{FF2B5EF4-FFF2-40B4-BE49-F238E27FC236}">
                <a16:creationId xmlns:a16="http://schemas.microsoft.com/office/drawing/2014/main" id="{D53976B8-6062-B143-93EA-17E8B5CAA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7325" y="61245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68B8E45B-633E-9A4F-B2F6-031A690D222E}" type="slidenum">
              <a:rPr lang="pt-BR" sz="1400" b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pPr/>
              <a:t>‹nº›</a:t>
            </a:fld>
            <a:endParaRPr lang="pt-BR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0" name="Imagem 49">
            <a:extLst>
              <a:ext uri="{FF2B5EF4-FFF2-40B4-BE49-F238E27FC236}">
                <a16:creationId xmlns:a16="http://schemas.microsoft.com/office/drawing/2014/main" id="{B2470397-57D3-9D4A-800E-374BCF4F01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71475" y="5921311"/>
            <a:ext cx="395933" cy="568389"/>
          </a:xfrm>
          <a:prstGeom prst="rect">
            <a:avLst/>
          </a:prstGeom>
        </p:spPr>
      </p:pic>
      <p:sp>
        <p:nvSpPr>
          <p:cNvPr id="13" name="Título 1">
            <a:extLst>
              <a:ext uri="{FF2B5EF4-FFF2-40B4-BE49-F238E27FC236}">
                <a16:creationId xmlns:a16="http://schemas.microsoft.com/office/drawing/2014/main" id="{18948E52-7974-6F43-9725-9202255CF6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5784" y="413281"/>
            <a:ext cx="10060432" cy="700087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400" b="1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pt-BR" dirty="0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97BF61F7-0A8A-CB48-9D0C-500969A80194}"/>
              </a:ext>
            </a:extLst>
          </p:cNvPr>
          <p:cNvSpPr/>
          <p:nvPr userDrawn="1"/>
        </p:nvSpPr>
        <p:spPr>
          <a:xfrm>
            <a:off x="4943872" y="1268760"/>
            <a:ext cx="2304256" cy="14401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4" name="Espaço Reservado para Conteúdo 3">
            <a:extLst>
              <a:ext uri="{FF2B5EF4-FFF2-40B4-BE49-F238E27FC236}">
                <a16:creationId xmlns:a16="http://schemas.microsoft.com/office/drawing/2014/main" id="{32651E94-78A3-E54B-9F62-FD13B2D3AE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63553" y="1568168"/>
            <a:ext cx="10060432" cy="402107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5751029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Tópico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Espaço Reservado para Número de Slide 15">
            <a:extLst>
              <a:ext uri="{FF2B5EF4-FFF2-40B4-BE49-F238E27FC236}">
                <a16:creationId xmlns:a16="http://schemas.microsoft.com/office/drawing/2014/main" id="{D53976B8-6062-B143-93EA-17E8B5CAA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7325" y="61245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68B8E45B-633E-9A4F-B2F6-031A690D222E}" type="slidenum">
              <a:rPr lang="pt-BR" sz="1400" b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pPr/>
              <a:t>‹nº›</a:t>
            </a:fld>
            <a:endParaRPr lang="pt-BR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0" name="Imagem 49">
            <a:extLst>
              <a:ext uri="{FF2B5EF4-FFF2-40B4-BE49-F238E27FC236}">
                <a16:creationId xmlns:a16="http://schemas.microsoft.com/office/drawing/2014/main" id="{B2470397-57D3-9D4A-800E-374BCF4F01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71475" y="5921311"/>
            <a:ext cx="395933" cy="568389"/>
          </a:xfrm>
          <a:prstGeom prst="rect">
            <a:avLst/>
          </a:prstGeom>
        </p:spPr>
      </p:pic>
      <p:sp>
        <p:nvSpPr>
          <p:cNvPr id="13" name="Título 1">
            <a:extLst>
              <a:ext uri="{FF2B5EF4-FFF2-40B4-BE49-F238E27FC236}">
                <a16:creationId xmlns:a16="http://schemas.microsoft.com/office/drawing/2014/main" id="{18948E52-7974-6F43-9725-9202255CF6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5784" y="413281"/>
            <a:ext cx="10060432" cy="700087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400" b="1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pt-BR" dirty="0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97BF61F7-0A8A-CB48-9D0C-500969A80194}"/>
              </a:ext>
            </a:extLst>
          </p:cNvPr>
          <p:cNvSpPr/>
          <p:nvPr userDrawn="1"/>
        </p:nvSpPr>
        <p:spPr>
          <a:xfrm>
            <a:off x="4943872" y="1268760"/>
            <a:ext cx="2304256" cy="14401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Espaço Reservado para Conteúdo 3">
            <a:extLst>
              <a:ext uri="{FF2B5EF4-FFF2-40B4-BE49-F238E27FC236}">
                <a16:creationId xmlns:a16="http://schemas.microsoft.com/office/drawing/2014/main" id="{D4E8545C-EC29-464D-998C-D20BC41E50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39008" y="2297883"/>
            <a:ext cx="2581944" cy="2827999"/>
          </a:xfrm>
          <a:prstGeom prst="rect">
            <a:avLst/>
          </a:prstGeom>
          <a:ln w="38100">
            <a:solidFill>
              <a:srgbClr val="C00000"/>
            </a:solidFill>
          </a:ln>
        </p:spPr>
        <p:txBody>
          <a:bodyPr lIns="144000" tIns="540000" rIns="144000" bIns="540000"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D40D3601-BFE7-AE4F-8A00-C433DC5B9ADA}"/>
              </a:ext>
            </a:extLst>
          </p:cNvPr>
          <p:cNvSpPr txBox="1">
            <a:spLocks/>
          </p:cNvSpPr>
          <p:nvPr userDrawn="1"/>
        </p:nvSpPr>
        <p:spPr>
          <a:xfrm>
            <a:off x="2473302" y="1844824"/>
            <a:ext cx="853752" cy="700087"/>
          </a:xfrm>
          <a:prstGeom prst="rect">
            <a:avLst/>
          </a:prstGeom>
          <a:solidFill>
            <a:srgbClr val="C00000"/>
          </a:solidFill>
        </p:spPr>
        <p:txBody>
          <a:bodyPr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/>
              <a:t>1</a:t>
            </a:r>
          </a:p>
        </p:txBody>
      </p:sp>
      <p:sp>
        <p:nvSpPr>
          <p:cNvPr id="9" name="Espaço Reservado para Conteúdo 3">
            <a:extLst>
              <a:ext uri="{FF2B5EF4-FFF2-40B4-BE49-F238E27FC236}">
                <a16:creationId xmlns:a16="http://schemas.microsoft.com/office/drawing/2014/main" id="{329DB5F1-A175-8845-A658-DFADB27F2FCF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4805028" y="2329583"/>
            <a:ext cx="2581944" cy="2827999"/>
          </a:xfrm>
          <a:prstGeom prst="rect">
            <a:avLst/>
          </a:prstGeom>
          <a:ln w="38100">
            <a:solidFill>
              <a:srgbClr val="C00000"/>
            </a:solidFill>
          </a:ln>
        </p:spPr>
        <p:txBody>
          <a:bodyPr lIns="144000" tIns="540000" rIns="144000" bIns="540000"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FE763CBF-0AE0-BB47-B4E8-F8A609E1D506}"/>
              </a:ext>
            </a:extLst>
          </p:cNvPr>
          <p:cNvSpPr txBox="1">
            <a:spLocks/>
          </p:cNvSpPr>
          <p:nvPr userDrawn="1"/>
        </p:nvSpPr>
        <p:spPr>
          <a:xfrm>
            <a:off x="5669124" y="1844824"/>
            <a:ext cx="853752" cy="700087"/>
          </a:xfrm>
          <a:prstGeom prst="rect">
            <a:avLst/>
          </a:prstGeom>
          <a:solidFill>
            <a:srgbClr val="C00000"/>
          </a:solidFill>
        </p:spPr>
        <p:txBody>
          <a:bodyPr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/>
              <a:t>2</a:t>
            </a:r>
          </a:p>
        </p:txBody>
      </p:sp>
      <p:sp>
        <p:nvSpPr>
          <p:cNvPr id="11" name="Espaço Reservado para Conteúdo 3">
            <a:extLst>
              <a:ext uri="{FF2B5EF4-FFF2-40B4-BE49-F238E27FC236}">
                <a16:creationId xmlns:a16="http://schemas.microsoft.com/office/drawing/2014/main" id="{F8EC0C28-3912-EA4A-A2C5-3FD7C23E8642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8071048" y="2329582"/>
            <a:ext cx="2581944" cy="2827999"/>
          </a:xfrm>
          <a:prstGeom prst="rect">
            <a:avLst/>
          </a:prstGeom>
          <a:ln w="38100">
            <a:solidFill>
              <a:srgbClr val="C00000"/>
            </a:solidFill>
          </a:ln>
        </p:spPr>
        <p:txBody>
          <a:bodyPr lIns="144000" tIns="540000" rIns="144000" bIns="540000"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6B4C5BE9-CE5C-C345-AFBF-98990BDCB249}"/>
              </a:ext>
            </a:extLst>
          </p:cNvPr>
          <p:cNvSpPr txBox="1">
            <a:spLocks/>
          </p:cNvSpPr>
          <p:nvPr userDrawn="1"/>
        </p:nvSpPr>
        <p:spPr>
          <a:xfrm>
            <a:off x="8935144" y="1844824"/>
            <a:ext cx="853752" cy="700087"/>
          </a:xfrm>
          <a:prstGeom prst="rect">
            <a:avLst/>
          </a:prstGeom>
          <a:solidFill>
            <a:srgbClr val="C00000"/>
          </a:solidFill>
        </p:spPr>
        <p:txBody>
          <a:bodyPr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69970284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grande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69722BBC-25A0-F54D-9928-B2CC16BB905E}"/>
              </a:ext>
            </a:extLst>
          </p:cNvPr>
          <p:cNvSpPr/>
          <p:nvPr userDrawn="1"/>
        </p:nvSpPr>
        <p:spPr>
          <a:xfrm>
            <a:off x="-12483" y="-66534"/>
            <a:ext cx="2743200" cy="695739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3290875-1D2E-7747-A1D0-8CDFDF90C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4741" y="6124574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68B8E45B-633E-9A4F-B2F6-031A690D222E}" type="slidenum">
              <a:rPr lang="pt-BR" smtClean="0"/>
              <a:pPr/>
              <a:t>‹nº›</a:t>
            </a:fld>
            <a:endParaRPr lang="pt-BR" dirty="0"/>
          </a:p>
        </p:txBody>
      </p:sp>
      <p:sp>
        <p:nvSpPr>
          <p:cNvPr id="14" name="Espaço Reservado para Conteúdo 3">
            <a:extLst>
              <a:ext uri="{FF2B5EF4-FFF2-40B4-BE49-F238E27FC236}">
                <a16:creationId xmlns:a16="http://schemas.microsoft.com/office/drawing/2014/main" id="{FB509A49-D603-9147-9E49-91EC95EB70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061542" y="1239448"/>
            <a:ext cx="2880320" cy="244827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744DB140-DA48-E842-837E-A5AE4FC6EBC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71475" y="5921311"/>
            <a:ext cx="397321" cy="568389"/>
          </a:xfrm>
          <a:prstGeom prst="rect">
            <a:avLst/>
          </a:prstGeom>
        </p:spPr>
      </p:pic>
      <p:sp>
        <p:nvSpPr>
          <p:cNvPr id="7" name="Espaço Reservado para Conteúdo 3">
            <a:extLst>
              <a:ext uri="{FF2B5EF4-FFF2-40B4-BE49-F238E27FC236}">
                <a16:creationId xmlns:a16="http://schemas.microsoft.com/office/drawing/2014/main" id="{9EAB5F1A-5DAB-0245-B18E-4AE1C6E38E6B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8343788" y="1239447"/>
            <a:ext cx="2880320" cy="24482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Espaço Reservado para Conteúdo 3">
            <a:extLst>
              <a:ext uri="{FF2B5EF4-FFF2-40B4-BE49-F238E27FC236}">
                <a16:creationId xmlns:a16="http://schemas.microsoft.com/office/drawing/2014/main" id="{5B0809CE-9E43-9143-8C54-AFF848EFE9A4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5061542" y="4114285"/>
            <a:ext cx="6162566" cy="12241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626A7B24-938D-A74A-A642-82B099E2B08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11000"/>
          </a:blip>
          <a:srcRect l="70343" t="41494"/>
          <a:stretch/>
        </p:blipFill>
        <p:spPr>
          <a:xfrm>
            <a:off x="-1" y="-1"/>
            <a:ext cx="2242217" cy="4012313"/>
          </a:xfrm>
          <a:prstGeom prst="rect">
            <a:avLst/>
          </a:prstGeom>
        </p:spPr>
      </p:pic>
      <p:sp>
        <p:nvSpPr>
          <p:cNvPr id="18" name="Título 1">
            <a:extLst>
              <a:ext uri="{FF2B5EF4-FFF2-40B4-BE49-F238E27FC236}">
                <a16:creationId xmlns:a16="http://schemas.microsoft.com/office/drawing/2014/main" id="{EB50C39A-1A7A-A44E-9DED-23CEE68777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8633" y="1233159"/>
            <a:ext cx="3276253" cy="4105263"/>
          </a:xfrm>
          <a:prstGeom prst="rect">
            <a:avLst/>
          </a:prstGeom>
          <a:solidFill>
            <a:schemeClr val="bg1"/>
          </a:solidFill>
          <a:effectLst>
            <a:outerShdw blurRad="3175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0000" tIns="432000" rIns="180000" bIns="432000" anchor="ctr">
            <a:normAutofit/>
          </a:bodyPr>
          <a:lstStyle>
            <a:lvl1pPr algn="l">
              <a:defRPr sz="4400" b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5568998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grande e conteúd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69722BBC-25A0-F54D-9928-B2CC16BB905E}"/>
              </a:ext>
            </a:extLst>
          </p:cNvPr>
          <p:cNvSpPr/>
          <p:nvPr userDrawn="1"/>
        </p:nvSpPr>
        <p:spPr>
          <a:xfrm>
            <a:off x="-12483" y="-66534"/>
            <a:ext cx="2743200" cy="695739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3290875-1D2E-7747-A1D0-8CDFDF90C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4741" y="6124574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68B8E45B-633E-9A4F-B2F6-031A690D222E}" type="slidenum">
              <a:rPr lang="pt-BR" smtClean="0"/>
              <a:pPr/>
              <a:t>‹nº›</a:t>
            </a:fld>
            <a:endParaRPr lang="pt-BR" dirty="0"/>
          </a:p>
        </p:txBody>
      </p:sp>
      <p:sp>
        <p:nvSpPr>
          <p:cNvPr id="14" name="Espaço Reservado para Conteúdo 3">
            <a:extLst>
              <a:ext uri="{FF2B5EF4-FFF2-40B4-BE49-F238E27FC236}">
                <a16:creationId xmlns:a16="http://schemas.microsoft.com/office/drawing/2014/main" id="{FB509A49-D603-9147-9E49-91EC95EB70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051276" y="1412776"/>
            <a:ext cx="2880320" cy="16134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744DB140-DA48-E842-837E-A5AE4FC6EBC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71475" y="5921311"/>
            <a:ext cx="397321" cy="568389"/>
          </a:xfrm>
          <a:prstGeom prst="rect">
            <a:avLst/>
          </a:prstGeom>
        </p:spPr>
      </p:pic>
      <p:sp>
        <p:nvSpPr>
          <p:cNvPr id="7" name="Espaço Reservado para Conteúdo 3">
            <a:extLst>
              <a:ext uri="{FF2B5EF4-FFF2-40B4-BE49-F238E27FC236}">
                <a16:creationId xmlns:a16="http://schemas.microsoft.com/office/drawing/2014/main" id="{9EAB5F1A-5DAB-0245-B18E-4AE1C6E38E6B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8333522" y="1412775"/>
            <a:ext cx="2880320" cy="161348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Espaço Reservado para Conteúdo 3">
            <a:extLst>
              <a:ext uri="{FF2B5EF4-FFF2-40B4-BE49-F238E27FC236}">
                <a16:creationId xmlns:a16="http://schemas.microsoft.com/office/drawing/2014/main" id="{A6160E21-83BA-2E4C-A360-2C2007005532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5051276" y="3458312"/>
            <a:ext cx="2880320" cy="16134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Espaço Reservado para Conteúdo 3">
            <a:extLst>
              <a:ext uri="{FF2B5EF4-FFF2-40B4-BE49-F238E27FC236}">
                <a16:creationId xmlns:a16="http://schemas.microsoft.com/office/drawing/2014/main" id="{CEC0F90B-6E6F-1046-844E-9036021ACDFE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8333522" y="3458311"/>
            <a:ext cx="2880320" cy="161348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95E04EA0-3F96-2F49-999C-013A03ADDB5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11000"/>
          </a:blip>
          <a:srcRect l="70343" t="41494"/>
          <a:stretch/>
        </p:blipFill>
        <p:spPr>
          <a:xfrm>
            <a:off x="-1" y="-1"/>
            <a:ext cx="2242217" cy="4012313"/>
          </a:xfrm>
          <a:prstGeom prst="rect">
            <a:avLst/>
          </a:prstGeom>
        </p:spPr>
      </p:pic>
      <p:sp>
        <p:nvSpPr>
          <p:cNvPr id="18" name="Título 1">
            <a:extLst>
              <a:ext uri="{FF2B5EF4-FFF2-40B4-BE49-F238E27FC236}">
                <a16:creationId xmlns:a16="http://schemas.microsoft.com/office/drawing/2014/main" id="{EB50C39A-1A7A-A44E-9DED-23CEE68777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8633" y="1233159"/>
            <a:ext cx="3276253" cy="4105263"/>
          </a:xfrm>
          <a:prstGeom prst="rect">
            <a:avLst/>
          </a:prstGeom>
          <a:solidFill>
            <a:schemeClr val="bg1"/>
          </a:solidFill>
          <a:effectLst>
            <a:outerShdw blurRad="3175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0000" tIns="432000" rIns="180000" bIns="432000" anchor="ctr">
            <a:normAutofit/>
          </a:bodyPr>
          <a:lstStyle>
            <a:lvl1pPr algn="l">
              <a:defRPr sz="4400" b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905208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Abertura com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agem 21">
            <a:extLst>
              <a:ext uri="{FF2B5EF4-FFF2-40B4-BE49-F238E27FC236}">
                <a16:creationId xmlns:a16="http://schemas.microsoft.com/office/drawing/2014/main" id="{A2C21CFE-8102-7747-8306-0AC3F48E77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1000"/>
          </a:blip>
          <a:srcRect r="29846" b="61287"/>
          <a:stretch/>
        </p:blipFill>
        <p:spPr>
          <a:xfrm>
            <a:off x="6888088" y="4203024"/>
            <a:ext cx="5303912" cy="2654976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sp>
        <p:nvSpPr>
          <p:cNvPr id="15" name="Espaço Reservado para Imagem 13">
            <a:extLst>
              <a:ext uri="{FF2B5EF4-FFF2-40B4-BE49-F238E27FC236}">
                <a16:creationId xmlns:a16="http://schemas.microsoft.com/office/drawing/2014/main" id="{7A25A5A3-27D1-B94B-8150-80152A9F129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3213100"/>
            <a:ext cx="12192000" cy="22352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  <a:endParaRPr lang="pt-BR" dirty="0"/>
          </a:p>
        </p:txBody>
      </p:sp>
      <p:sp>
        <p:nvSpPr>
          <p:cNvPr id="19" name="Título 1">
            <a:extLst>
              <a:ext uri="{FF2B5EF4-FFF2-40B4-BE49-F238E27FC236}">
                <a16:creationId xmlns:a16="http://schemas.microsoft.com/office/drawing/2014/main" id="{F0E34705-9872-514A-87B3-9A1AA3D0DC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5437" y="1495399"/>
            <a:ext cx="7488832" cy="144655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400" b="1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pt-BR" dirty="0"/>
          </a:p>
        </p:txBody>
      </p:sp>
      <p:sp>
        <p:nvSpPr>
          <p:cNvPr id="21" name="Espaço Reservado para Texto 13">
            <a:extLst>
              <a:ext uri="{FF2B5EF4-FFF2-40B4-BE49-F238E27FC236}">
                <a16:creationId xmlns:a16="http://schemas.microsoft.com/office/drawing/2014/main" id="{67B43C3C-9AA1-2944-B92D-A8B1897FD05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55437" y="5719451"/>
            <a:ext cx="4500051" cy="2889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pt-BR" dirty="0"/>
              <a:t>Nome do professor</a:t>
            </a:r>
          </a:p>
        </p:txBody>
      </p:sp>
      <p:pic>
        <p:nvPicPr>
          <p:cNvPr id="10" name="Imagem 49">
            <a:extLst>
              <a:ext uri="{FF2B5EF4-FFF2-40B4-BE49-F238E27FC236}">
                <a16:creationId xmlns:a16="http://schemas.microsoft.com/office/drawing/2014/main" id="{1388FA60-506A-0D48-86B1-CD3817D66FC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24592" y="356086"/>
            <a:ext cx="395933" cy="568389"/>
          </a:xfrm>
          <a:prstGeom prst="rect">
            <a:avLst/>
          </a:prstGeom>
        </p:spPr>
      </p:pic>
      <p:pic>
        <p:nvPicPr>
          <p:cNvPr id="8" name="Picture 7" descr="Text&#10;&#10;Description automatically generated with medium confidence">
            <a:extLst>
              <a:ext uri="{FF2B5EF4-FFF2-40B4-BE49-F238E27FC236}">
                <a16:creationId xmlns:a16="http://schemas.microsoft.com/office/drawing/2014/main" id="{10C56E44-DFD4-914A-8240-6F68C184F08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41318" y="411657"/>
            <a:ext cx="2442314" cy="430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04696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grande e image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69722BBC-25A0-F54D-9928-B2CC16BB905E}"/>
              </a:ext>
            </a:extLst>
          </p:cNvPr>
          <p:cNvSpPr/>
          <p:nvPr userDrawn="1"/>
        </p:nvSpPr>
        <p:spPr>
          <a:xfrm>
            <a:off x="-12483" y="-66534"/>
            <a:ext cx="2743200" cy="695739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3290875-1D2E-7747-A1D0-8CDFDF90C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4741" y="6124574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68B8E45B-633E-9A4F-B2F6-031A690D222E}" type="slidenum">
              <a:rPr lang="pt-BR" smtClean="0"/>
              <a:pPr/>
              <a:t>‹nº›</a:t>
            </a:fld>
            <a:endParaRPr lang="pt-BR" dirty="0"/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744DB140-DA48-E842-837E-A5AE4FC6EBC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71475" y="5921311"/>
            <a:ext cx="397321" cy="568389"/>
          </a:xfrm>
          <a:prstGeom prst="rect">
            <a:avLst/>
          </a:prstGeom>
        </p:spPr>
      </p:pic>
      <p:sp>
        <p:nvSpPr>
          <p:cNvPr id="12" name="Espaço Reservado para Imagem 2">
            <a:extLst>
              <a:ext uri="{FF2B5EF4-FFF2-40B4-BE49-F238E27FC236}">
                <a16:creationId xmlns:a16="http://schemas.microsoft.com/office/drawing/2014/main" id="{02CECFCD-475A-1148-AEA9-662964EFB0C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051425" y="1412875"/>
            <a:ext cx="2879725" cy="16129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  <a:endParaRPr lang="pt-BR" dirty="0"/>
          </a:p>
        </p:txBody>
      </p:sp>
      <p:sp>
        <p:nvSpPr>
          <p:cNvPr id="15" name="Espaço Reservado para Imagem 2">
            <a:extLst>
              <a:ext uri="{FF2B5EF4-FFF2-40B4-BE49-F238E27FC236}">
                <a16:creationId xmlns:a16="http://schemas.microsoft.com/office/drawing/2014/main" id="{F2C3B1B5-1CD4-7E44-A8EB-1C33DA69E53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333522" y="1404636"/>
            <a:ext cx="2879725" cy="16129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  <a:endParaRPr lang="pt-BR" dirty="0"/>
          </a:p>
        </p:txBody>
      </p:sp>
      <p:sp>
        <p:nvSpPr>
          <p:cNvPr id="17" name="Espaço Reservado para Imagem 2">
            <a:extLst>
              <a:ext uri="{FF2B5EF4-FFF2-40B4-BE49-F238E27FC236}">
                <a16:creationId xmlns:a16="http://schemas.microsoft.com/office/drawing/2014/main" id="{004209FA-B2FE-194A-8D8F-8810AE36917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046002" y="3485830"/>
            <a:ext cx="2879725" cy="16129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  <a:endParaRPr lang="pt-BR" dirty="0"/>
          </a:p>
        </p:txBody>
      </p:sp>
      <p:sp>
        <p:nvSpPr>
          <p:cNvPr id="21" name="Espaço Reservado para Imagem 2">
            <a:extLst>
              <a:ext uri="{FF2B5EF4-FFF2-40B4-BE49-F238E27FC236}">
                <a16:creationId xmlns:a16="http://schemas.microsoft.com/office/drawing/2014/main" id="{1E713CC1-28FE-0B4C-BDCE-9F6BAE02A739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333521" y="3458900"/>
            <a:ext cx="2879725" cy="16129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  <a:endParaRPr lang="pt-BR" dirty="0"/>
          </a:p>
        </p:txBody>
      </p:sp>
      <p:pic>
        <p:nvPicPr>
          <p:cNvPr id="22" name="Imagem 21">
            <a:extLst>
              <a:ext uri="{FF2B5EF4-FFF2-40B4-BE49-F238E27FC236}">
                <a16:creationId xmlns:a16="http://schemas.microsoft.com/office/drawing/2014/main" id="{8DCBE99C-C485-5942-BD67-F8BE00FA8D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11000"/>
          </a:blip>
          <a:srcRect l="70343" t="41494"/>
          <a:stretch/>
        </p:blipFill>
        <p:spPr>
          <a:xfrm>
            <a:off x="-1" y="-1"/>
            <a:ext cx="2242217" cy="4012313"/>
          </a:xfrm>
          <a:prstGeom prst="rect">
            <a:avLst/>
          </a:prstGeom>
        </p:spPr>
      </p:pic>
      <p:sp>
        <p:nvSpPr>
          <p:cNvPr id="18" name="Título 1">
            <a:extLst>
              <a:ext uri="{FF2B5EF4-FFF2-40B4-BE49-F238E27FC236}">
                <a16:creationId xmlns:a16="http://schemas.microsoft.com/office/drawing/2014/main" id="{EB50C39A-1A7A-A44E-9DED-23CEE68777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8633" y="1233159"/>
            <a:ext cx="3276253" cy="4105263"/>
          </a:xfrm>
          <a:prstGeom prst="rect">
            <a:avLst/>
          </a:prstGeom>
          <a:solidFill>
            <a:schemeClr val="bg1"/>
          </a:solidFill>
          <a:effectLst>
            <a:outerShdw blurRad="3175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0000" tIns="432000" rIns="180000" bIns="432000" anchor="ctr">
            <a:normAutofit/>
          </a:bodyPr>
          <a:lstStyle>
            <a:lvl1pPr algn="l">
              <a:defRPr sz="4400" b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717144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m, 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3290875-1D2E-7747-A1D0-8CDFDF90C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4741" y="6124574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68B8E45B-633E-9A4F-B2F6-031A690D222E}" type="slidenum">
              <a:rPr lang="pt-BR" smtClean="0"/>
              <a:pPr/>
              <a:t>‹nº›</a:t>
            </a:fld>
            <a:endParaRPr lang="pt-BR" dirty="0"/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744DB140-DA48-E842-837E-A5AE4FC6EBC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71475" y="5921311"/>
            <a:ext cx="397321" cy="568389"/>
          </a:xfrm>
          <a:prstGeom prst="rect">
            <a:avLst/>
          </a:prstGeom>
        </p:spPr>
      </p:pic>
      <p:sp>
        <p:nvSpPr>
          <p:cNvPr id="11" name="Espaço Reservado para Imagem 13">
            <a:extLst>
              <a:ext uri="{FF2B5EF4-FFF2-40B4-BE49-F238E27FC236}">
                <a16:creationId xmlns:a16="http://schemas.microsoft.com/office/drawing/2014/main" id="{3F812B2F-99CD-0C42-9DB1-853B5F7FB73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224777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  <a:endParaRPr lang="pt-BR" dirty="0"/>
          </a:p>
        </p:txBody>
      </p:sp>
      <p:sp>
        <p:nvSpPr>
          <p:cNvPr id="13" name="Espaço Reservado para Conteúdo 3">
            <a:extLst>
              <a:ext uri="{FF2B5EF4-FFF2-40B4-BE49-F238E27FC236}">
                <a16:creationId xmlns:a16="http://schemas.microsoft.com/office/drawing/2014/main" id="{30822D5E-3E94-024A-B52A-8B12C62E6F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63553" y="3610438"/>
            <a:ext cx="10060432" cy="197880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 dirty="0"/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EB50C39A-1A7A-A44E-9DED-23CEE68777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71292" y="1557216"/>
            <a:ext cx="5649415" cy="1690347"/>
          </a:xfrm>
          <a:prstGeom prst="rect">
            <a:avLst/>
          </a:prstGeom>
          <a:solidFill>
            <a:schemeClr val="bg1"/>
          </a:solidFill>
          <a:effectLst>
            <a:outerShdw blurRad="3175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0000" tIns="432000" rIns="180000" bIns="432000" anchor="ctr">
            <a:normAutofit/>
          </a:bodyPr>
          <a:lstStyle>
            <a:lvl1pPr algn="ctr">
              <a:defRPr sz="4400" b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3565557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e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69722BBC-25A0-F54D-9928-B2CC16BB905E}"/>
              </a:ext>
            </a:extLst>
          </p:cNvPr>
          <p:cNvSpPr/>
          <p:nvPr userDrawn="1"/>
        </p:nvSpPr>
        <p:spPr>
          <a:xfrm>
            <a:off x="-12484" y="3429000"/>
            <a:ext cx="6468523" cy="346185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EB50C39A-1A7A-A44E-9DED-23CEE687772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89529" y="4349839"/>
            <a:ext cx="4464496" cy="162018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20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pt-BR" dirty="0" err="1"/>
              <a:t>Lorem</a:t>
            </a:r>
            <a:r>
              <a:rPr lang="pt-BR" dirty="0"/>
              <a:t> ipsum </a:t>
            </a:r>
            <a:r>
              <a:rPr lang="pt-BR" dirty="0" err="1"/>
              <a:t>dolor</a:t>
            </a:r>
            <a:r>
              <a:rPr lang="pt-BR" dirty="0"/>
              <a:t> </a:t>
            </a:r>
            <a:r>
              <a:rPr lang="pt-BR" dirty="0" err="1"/>
              <a:t>sit</a:t>
            </a:r>
            <a:r>
              <a:rPr lang="pt-BR" dirty="0"/>
              <a:t> </a:t>
            </a:r>
            <a:r>
              <a:rPr lang="pt-BR" dirty="0" err="1"/>
              <a:t>amet</a:t>
            </a:r>
            <a:r>
              <a:rPr lang="pt-BR" dirty="0"/>
              <a:t>, </a:t>
            </a:r>
            <a:r>
              <a:rPr lang="pt-BR" dirty="0" err="1"/>
              <a:t>consectetur</a:t>
            </a:r>
            <a:r>
              <a:rPr lang="pt-BR" dirty="0"/>
              <a:t> </a:t>
            </a:r>
            <a:r>
              <a:rPr lang="pt-BR" dirty="0" err="1"/>
              <a:t>adipiscing</a:t>
            </a:r>
            <a:r>
              <a:rPr lang="pt-BR" dirty="0"/>
              <a:t> </a:t>
            </a:r>
            <a:r>
              <a:rPr lang="pt-BR" dirty="0" err="1"/>
              <a:t>elit</a:t>
            </a:r>
            <a:r>
              <a:rPr lang="pt-BR" dirty="0"/>
              <a:t>, </a:t>
            </a:r>
            <a:r>
              <a:rPr lang="pt-BR" dirty="0" err="1"/>
              <a:t>sed</a:t>
            </a:r>
            <a:r>
              <a:rPr lang="pt-BR" dirty="0"/>
              <a:t> do </a:t>
            </a:r>
            <a:r>
              <a:rPr lang="pt-BR" dirty="0" err="1"/>
              <a:t>eiusmod</a:t>
            </a:r>
            <a:r>
              <a:rPr lang="pt-BR" dirty="0"/>
              <a:t> </a:t>
            </a:r>
            <a:r>
              <a:rPr lang="pt-BR" dirty="0" err="1"/>
              <a:t>tempor</a:t>
            </a:r>
            <a:r>
              <a:rPr lang="pt-BR" dirty="0"/>
              <a:t> </a:t>
            </a:r>
            <a:r>
              <a:rPr lang="pt-BR" dirty="0" err="1"/>
              <a:t>incididunt</a:t>
            </a:r>
            <a:r>
              <a:rPr lang="pt-BR" dirty="0"/>
              <a:t> ut labore et </a:t>
            </a:r>
            <a:r>
              <a:rPr lang="pt-BR" dirty="0" err="1"/>
              <a:t>dolore</a:t>
            </a:r>
            <a:r>
              <a:rPr lang="pt-BR" dirty="0"/>
              <a:t> magna </a:t>
            </a:r>
            <a:r>
              <a:rPr lang="pt-BR" dirty="0" err="1"/>
              <a:t>aliqua</a:t>
            </a:r>
            <a:r>
              <a:rPr lang="pt-BR" dirty="0"/>
              <a:t>. Ut </a:t>
            </a:r>
            <a:r>
              <a:rPr lang="pt-BR" dirty="0" err="1"/>
              <a:t>enim</a:t>
            </a:r>
            <a:r>
              <a:rPr lang="pt-BR" dirty="0"/>
              <a:t> ad </a:t>
            </a:r>
            <a:r>
              <a:rPr lang="pt-BR" dirty="0" err="1"/>
              <a:t>minim</a:t>
            </a:r>
            <a:r>
              <a:rPr lang="pt-BR" dirty="0"/>
              <a:t> </a:t>
            </a:r>
            <a:r>
              <a:rPr lang="pt-BR" dirty="0" err="1"/>
              <a:t>veniam</a:t>
            </a:r>
            <a:r>
              <a:rPr lang="pt-BR" dirty="0"/>
              <a:t>, quis </a:t>
            </a:r>
            <a:r>
              <a:rPr lang="pt-BR" dirty="0" err="1"/>
              <a:t>nostrud</a:t>
            </a:r>
            <a:r>
              <a:rPr lang="pt-BR" dirty="0"/>
              <a:t> </a:t>
            </a:r>
            <a:r>
              <a:rPr lang="pt-BR" dirty="0" err="1"/>
              <a:t>exercitation</a:t>
            </a:r>
            <a:r>
              <a:rPr lang="pt-BR" dirty="0"/>
              <a:t> </a:t>
            </a:r>
            <a:r>
              <a:rPr lang="pt-BR" dirty="0" err="1"/>
              <a:t>ullamco</a:t>
            </a:r>
            <a:r>
              <a:rPr lang="pt-BR" dirty="0"/>
              <a:t> </a:t>
            </a:r>
            <a:r>
              <a:rPr lang="pt-BR" dirty="0" err="1"/>
              <a:t>laboris</a:t>
            </a:r>
            <a:r>
              <a:rPr lang="pt-BR" dirty="0"/>
              <a:t> </a:t>
            </a:r>
            <a:r>
              <a:rPr lang="pt-BR" dirty="0" err="1"/>
              <a:t>nisi</a:t>
            </a:r>
            <a:r>
              <a:rPr lang="pt-BR" dirty="0"/>
              <a:t> ut.</a:t>
            </a: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744DB140-DA48-E842-837E-A5AE4FC6EBC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71475" y="5921311"/>
            <a:ext cx="397321" cy="568389"/>
          </a:xfrm>
          <a:prstGeom prst="rect">
            <a:avLst/>
          </a:prstGeom>
        </p:spPr>
      </p:pic>
      <p:sp>
        <p:nvSpPr>
          <p:cNvPr id="11" name="Espaço Reservado para Imagem 2">
            <a:extLst>
              <a:ext uri="{FF2B5EF4-FFF2-40B4-BE49-F238E27FC236}">
                <a16:creationId xmlns:a16="http://schemas.microsoft.com/office/drawing/2014/main" id="{807B7A66-8439-8C41-AF6F-F76DBB79917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456040" y="0"/>
            <a:ext cx="573596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  <a:endParaRPr lang="pt-BR" dirty="0"/>
          </a:p>
        </p:txBody>
      </p:sp>
      <p:sp>
        <p:nvSpPr>
          <p:cNvPr id="12" name="Espaço Reservado para Número de Slide 15">
            <a:extLst>
              <a:ext uri="{FF2B5EF4-FFF2-40B4-BE49-F238E27FC236}">
                <a16:creationId xmlns:a16="http://schemas.microsoft.com/office/drawing/2014/main" id="{1A472005-FF41-A348-9BBC-6E3AEF1C1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08567" y="6021289"/>
            <a:ext cx="983433" cy="83671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lIns="0" tIns="216000" rIns="432000"/>
          <a:lstStyle>
            <a:lvl1pPr algn="r"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68B8E45B-633E-9A4F-B2F6-031A690D222E}" type="slidenum">
              <a:rPr lang="pt-BR" sz="1400" b="1" smtClean="0"/>
              <a:pPr/>
              <a:t>‹nº›</a:t>
            </a:fld>
            <a:endParaRPr lang="pt-BR" sz="1400" b="1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6FE7524-AF62-7144-8D52-D67F2D0905E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89529" y="887323"/>
            <a:ext cx="4465637" cy="16208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 sz="20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 sz="20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 sz="20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 sz="20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pt-BR" dirty="0" err="1"/>
              <a:t>Lorem</a:t>
            </a:r>
            <a:r>
              <a:rPr lang="pt-BR" dirty="0"/>
              <a:t> ipsum </a:t>
            </a:r>
            <a:r>
              <a:rPr lang="pt-BR" dirty="0" err="1"/>
              <a:t>dolor</a:t>
            </a:r>
            <a:r>
              <a:rPr lang="pt-BR" dirty="0"/>
              <a:t> </a:t>
            </a:r>
            <a:r>
              <a:rPr lang="pt-BR" dirty="0" err="1"/>
              <a:t>sit</a:t>
            </a:r>
            <a:r>
              <a:rPr lang="pt-BR" dirty="0"/>
              <a:t> </a:t>
            </a:r>
            <a:r>
              <a:rPr lang="pt-BR" dirty="0" err="1"/>
              <a:t>amet</a:t>
            </a:r>
            <a:r>
              <a:rPr lang="pt-BR" dirty="0"/>
              <a:t>, </a:t>
            </a:r>
            <a:r>
              <a:rPr lang="pt-BR" dirty="0" err="1"/>
              <a:t>consectetur</a:t>
            </a:r>
            <a:r>
              <a:rPr lang="pt-BR" dirty="0"/>
              <a:t> </a:t>
            </a:r>
            <a:r>
              <a:rPr lang="pt-BR" dirty="0" err="1"/>
              <a:t>adipiscing</a:t>
            </a:r>
            <a:r>
              <a:rPr lang="pt-BR" dirty="0"/>
              <a:t> </a:t>
            </a:r>
            <a:r>
              <a:rPr lang="pt-BR" dirty="0" err="1"/>
              <a:t>elit</a:t>
            </a:r>
            <a:r>
              <a:rPr lang="pt-BR" dirty="0"/>
              <a:t>, </a:t>
            </a:r>
            <a:r>
              <a:rPr lang="pt-BR" dirty="0" err="1"/>
              <a:t>sed</a:t>
            </a:r>
            <a:r>
              <a:rPr lang="pt-BR" dirty="0"/>
              <a:t> do </a:t>
            </a:r>
            <a:r>
              <a:rPr lang="pt-BR" dirty="0" err="1"/>
              <a:t>eiusmod</a:t>
            </a:r>
            <a:r>
              <a:rPr lang="pt-BR" dirty="0"/>
              <a:t> </a:t>
            </a:r>
            <a:r>
              <a:rPr lang="pt-BR" dirty="0" err="1"/>
              <a:t>tempor</a:t>
            </a:r>
            <a:r>
              <a:rPr lang="pt-BR" dirty="0"/>
              <a:t> </a:t>
            </a:r>
            <a:r>
              <a:rPr lang="pt-BR" dirty="0" err="1"/>
              <a:t>incididunt</a:t>
            </a:r>
            <a:r>
              <a:rPr lang="pt-BR" dirty="0"/>
              <a:t> ut labore et </a:t>
            </a:r>
            <a:r>
              <a:rPr lang="pt-BR" dirty="0" err="1"/>
              <a:t>dolore</a:t>
            </a:r>
            <a:r>
              <a:rPr lang="pt-BR" dirty="0"/>
              <a:t> magna </a:t>
            </a:r>
            <a:r>
              <a:rPr lang="pt-BR" dirty="0" err="1"/>
              <a:t>aliqua</a:t>
            </a:r>
            <a:r>
              <a:rPr lang="pt-BR" dirty="0"/>
              <a:t>. Ut </a:t>
            </a:r>
            <a:r>
              <a:rPr lang="pt-BR" dirty="0" err="1"/>
              <a:t>enim</a:t>
            </a:r>
            <a:r>
              <a:rPr lang="pt-BR" dirty="0"/>
              <a:t> ad </a:t>
            </a:r>
            <a:r>
              <a:rPr lang="pt-BR" dirty="0" err="1"/>
              <a:t>minim</a:t>
            </a:r>
            <a:r>
              <a:rPr lang="pt-BR" dirty="0"/>
              <a:t> </a:t>
            </a:r>
            <a:r>
              <a:rPr lang="pt-BR" dirty="0" err="1"/>
              <a:t>veniam</a:t>
            </a:r>
            <a:r>
              <a:rPr lang="pt-BR" dirty="0"/>
              <a:t>, quis </a:t>
            </a:r>
            <a:r>
              <a:rPr lang="pt-BR" dirty="0" err="1"/>
              <a:t>nostrud</a:t>
            </a:r>
            <a:r>
              <a:rPr lang="pt-BR" dirty="0"/>
              <a:t> </a:t>
            </a:r>
            <a:r>
              <a:rPr lang="pt-BR" dirty="0" err="1"/>
              <a:t>exercitation</a:t>
            </a:r>
            <a:r>
              <a:rPr lang="pt-BR" dirty="0"/>
              <a:t> </a:t>
            </a:r>
            <a:r>
              <a:rPr lang="pt-BR" dirty="0" err="1"/>
              <a:t>ullamco</a:t>
            </a:r>
            <a:r>
              <a:rPr lang="pt-BR" dirty="0"/>
              <a:t> </a:t>
            </a:r>
            <a:r>
              <a:rPr lang="pt-BR" dirty="0" err="1"/>
              <a:t>laboris</a:t>
            </a:r>
            <a:r>
              <a:rPr lang="pt-BR" dirty="0"/>
              <a:t> </a:t>
            </a:r>
            <a:r>
              <a:rPr lang="pt-BR" dirty="0" err="1"/>
              <a:t>nisi</a:t>
            </a:r>
            <a:r>
              <a:rPr lang="pt-BR" dirty="0"/>
              <a:t> ut.</a:t>
            </a:r>
          </a:p>
        </p:txBody>
      </p:sp>
    </p:spTree>
    <p:extLst>
      <p:ext uri="{BB962C8B-B14F-4D97-AF65-F5344CB8AC3E}">
        <p14:creationId xmlns:p14="http://schemas.microsoft.com/office/powerpoint/2010/main" val="277525510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m e cit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3290875-1D2E-7747-A1D0-8CDFDF90C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4741" y="6124574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68B8E45B-633E-9A4F-B2F6-031A690D222E}" type="slidenum">
              <a:rPr lang="pt-BR" smtClean="0"/>
              <a:pPr/>
              <a:t>‹nº›</a:t>
            </a:fld>
            <a:endParaRPr lang="pt-BR" dirty="0"/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744DB140-DA48-E842-837E-A5AE4FC6EBC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71475" y="5921311"/>
            <a:ext cx="397321" cy="568389"/>
          </a:xfrm>
          <a:prstGeom prst="rect">
            <a:avLst/>
          </a:prstGeom>
        </p:spPr>
      </p:pic>
      <p:sp>
        <p:nvSpPr>
          <p:cNvPr id="11" name="Espaço Reservado para Imagem 13">
            <a:extLst>
              <a:ext uri="{FF2B5EF4-FFF2-40B4-BE49-F238E27FC236}">
                <a16:creationId xmlns:a16="http://schemas.microsoft.com/office/drawing/2014/main" id="{3F812B2F-99CD-0C42-9DB1-853B5F7FB73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249289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  <a:endParaRPr lang="pt-BR" dirty="0"/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EB50C39A-1A7A-A44E-9DED-23CEE687772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739516" y="3068960"/>
            <a:ext cx="8712968" cy="2160240"/>
          </a:xfrm>
          <a:prstGeom prst="rect">
            <a:avLst/>
          </a:prstGeom>
          <a:noFill/>
          <a:effectLst/>
        </p:spPr>
        <p:txBody>
          <a:bodyPr lIns="180000" tIns="432000" rIns="180000" bIns="432000" anchor="ctr">
            <a:normAutofit/>
          </a:bodyPr>
          <a:lstStyle>
            <a:lvl1pPr algn="ctr">
              <a:defRPr sz="2400" b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r>
              <a:rPr lang="pt-BR" dirty="0" err="1"/>
              <a:t>Lorem</a:t>
            </a:r>
            <a:r>
              <a:rPr lang="pt-BR" dirty="0"/>
              <a:t> ipsum </a:t>
            </a:r>
            <a:r>
              <a:rPr lang="pt-BR" dirty="0" err="1"/>
              <a:t>dolor</a:t>
            </a:r>
            <a:r>
              <a:rPr lang="pt-BR" dirty="0"/>
              <a:t> </a:t>
            </a:r>
            <a:r>
              <a:rPr lang="pt-BR" dirty="0" err="1"/>
              <a:t>sit</a:t>
            </a:r>
            <a:r>
              <a:rPr lang="pt-BR" dirty="0"/>
              <a:t> </a:t>
            </a:r>
            <a:r>
              <a:rPr lang="pt-BR" dirty="0" err="1"/>
              <a:t>amet</a:t>
            </a:r>
            <a:r>
              <a:rPr lang="pt-BR" dirty="0"/>
              <a:t>, </a:t>
            </a:r>
            <a:r>
              <a:rPr lang="pt-BR" dirty="0" err="1"/>
              <a:t>consectetur</a:t>
            </a:r>
            <a:r>
              <a:rPr lang="pt-BR" dirty="0"/>
              <a:t> </a:t>
            </a:r>
            <a:r>
              <a:rPr lang="pt-BR" dirty="0" err="1"/>
              <a:t>adipiscing</a:t>
            </a:r>
            <a:r>
              <a:rPr lang="pt-BR" dirty="0"/>
              <a:t> </a:t>
            </a:r>
            <a:r>
              <a:rPr lang="pt-BR" dirty="0" err="1"/>
              <a:t>elit</a:t>
            </a:r>
            <a:r>
              <a:rPr lang="pt-BR" dirty="0"/>
              <a:t>, </a:t>
            </a:r>
            <a:r>
              <a:rPr lang="pt-BR" dirty="0" err="1"/>
              <a:t>sed</a:t>
            </a:r>
            <a:r>
              <a:rPr lang="pt-BR" dirty="0"/>
              <a:t> do </a:t>
            </a:r>
            <a:r>
              <a:rPr lang="pt-BR" dirty="0" err="1"/>
              <a:t>eiusmod</a:t>
            </a:r>
            <a:r>
              <a:rPr lang="pt-BR" dirty="0"/>
              <a:t> </a:t>
            </a:r>
            <a:r>
              <a:rPr lang="pt-BR" dirty="0" err="1"/>
              <a:t>tempor</a:t>
            </a:r>
            <a:r>
              <a:rPr lang="pt-BR" dirty="0"/>
              <a:t> </a:t>
            </a:r>
            <a:r>
              <a:rPr lang="pt-BR" dirty="0" err="1"/>
              <a:t>incididunt</a:t>
            </a:r>
            <a:r>
              <a:rPr lang="pt-BR" dirty="0"/>
              <a:t> ut labore et </a:t>
            </a:r>
            <a:r>
              <a:rPr lang="pt-BR" dirty="0" err="1"/>
              <a:t>dolore</a:t>
            </a:r>
            <a:r>
              <a:rPr lang="pt-BR" dirty="0"/>
              <a:t> magna </a:t>
            </a:r>
            <a:r>
              <a:rPr lang="pt-BR" dirty="0" err="1"/>
              <a:t>aliqua</a:t>
            </a:r>
            <a:r>
              <a:rPr lang="pt-BR" dirty="0"/>
              <a:t>. Ut </a:t>
            </a:r>
            <a:r>
              <a:rPr lang="pt-BR" dirty="0" err="1"/>
              <a:t>enim</a:t>
            </a:r>
            <a:r>
              <a:rPr lang="pt-BR" dirty="0"/>
              <a:t> ad </a:t>
            </a:r>
            <a:r>
              <a:rPr lang="pt-BR" dirty="0" err="1"/>
              <a:t>minim</a:t>
            </a:r>
            <a:r>
              <a:rPr lang="pt-BR" dirty="0"/>
              <a:t> </a:t>
            </a:r>
            <a:r>
              <a:rPr lang="pt-BR" dirty="0" err="1"/>
              <a:t>veniam</a:t>
            </a:r>
            <a:r>
              <a:rPr lang="pt-BR" dirty="0"/>
              <a:t>, quis </a:t>
            </a:r>
            <a:r>
              <a:rPr lang="pt-BR" dirty="0" err="1"/>
              <a:t>nostrud</a:t>
            </a:r>
            <a:r>
              <a:rPr lang="pt-BR" dirty="0"/>
              <a:t> </a:t>
            </a:r>
            <a:r>
              <a:rPr lang="pt-BR" dirty="0" err="1"/>
              <a:t>exercitation</a:t>
            </a:r>
            <a:r>
              <a:rPr lang="pt-BR" dirty="0"/>
              <a:t> </a:t>
            </a:r>
            <a:r>
              <a:rPr lang="pt-BR" dirty="0" err="1"/>
              <a:t>ullamco</a:t>
            </a:r>
            <a:r>
              <a:rPr lang="pt-BR" dirty="0"/>
              <a:t> </a:t>
            </a:r>
            <a:r>
              <a:rPr lang="pt-BR" dirty="0" err="1"/>
              <a:t>laboris</a:t>
            </a:r>
            <a:r>
              <a:rPr lang="pt-BR" dirty="0"/>
              <a:t> </a:t>
            </a:r>
            <a:r>
              <a:rPr lang="pt-BR" dirty="0" err="1"/>
              <a:t>nisi</a:t>
            </a:r>
            <a:r>
              <a:rPr lang="pt-BR" dirty="0"/>
              <a:t> ut </a:t>
            </a:r>
            <a:r>
              <a:rPr lang="pt-BR" dirty="0" err="1"/>
              <a:t>aliquip</a:t>
            </a:r>
            <a:r>
              <a:rPr lang="pt-BR" dirty="0"/>
              <a:t> </a:t>
            </a:r>
            <a:r>
              <a:rPr lang="pt-BR" dirty="0" err="1"/>
              <a:t>ex</a:t>
            </a:r>
            <a:r>
              <a:rPr lang="pt-BR" dirty="0"/>
              <a:t> </a:t>
            </a:r>
            <a:r>
              <a:rPr lang="pt-BR" dirty="0" err="1"/>
              <a:t>ea</a:t>
            </a:r>
            <a:r>
              <a:rPr lang="pt-BR" dirty="0"/>
              <a:t> </a:t>
            </a:r>
            <a:r>
              <a:rPr lang="pt-BR" dirty="0" err="1"/>
              <a:t>commodo</a:t>
            </a:r>
            <a:r>
              <a:rPr lang="pt-BR" dirty="0"/>
              <a:t> </a:t>
            </a:r>
            <a:r>
              <a:rPr lang="pt-BR" dirty="0" err="1"/>
              <a:t>consequat</a:t>
            </a:r>
            <a:r>
              <a:rPr lang="pt-BR" dirty="0"/>
              <a:t>.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47DB1F4A-D835-2B4A-AC77-FFA9D88B5773}"/>
              </a:ext>
            </a:extLst>
          </p:cNvPr>
          <p:cNvSpPr/>
          <p:nvPr userDrawn="1"/>
        </p:nvSpPr>
        <p:spPr>
          <a:xfrm>
            <a:off x="5627947" y="2132856"/>
            <a:ext cx="936104" cy="72008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sz="4800" dirty="0"/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240702779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errame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E0DCDF89-EB26-F74A-9CD7-76BD86FEA15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370551" y="3974841"/>
            <a:ext cx="5747240" cy="792088"/>
          </a:xfrm>
          <a:prstGeom prst="rect">
            <a:avLst/>
          </a:prstGeom>
        </p:spPr>
      </p:pic>
      <p:pic>
        <p:nvPicPr>
          <p:cNvPr id="5" name="Picture 4" descr="Text&#10;&#10;Description automatically generated with medium confidence">
            <a:extLst>
              <a:ext uri="{FF2B5EF4-FFF2-40B4-BE49-F238E27FC236}">
                <a16:creationId xmlns:a16="http://schemas.microsoft.com/office/drawing/2014/main" id="{796B5870-FB76-2745-BF8E-34792E194A3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89537" y="2425806"/>
            <a:ext cx="4322687" cy="762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2686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Espaço Reservado para Texto 13">
            <a:extLst>
              <a:ext uri="{FF2B5EF4-FFF2-40B4-BE49-F238E27FC236}">
                <a16:creationId xmlns:a16="http://schemas.microsoft.com/office/drawing/2014/main" id="{D77976B6-6937-7D42-95AB-03BF8C88039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71812" y="413281"/>
            <a:ext cx="5724188" cy="2889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pt-BR" dirty="0"/>
              <a:t>Nome da disciplina</a:t>
            </a:r>
          </a:p>
        </p:txBody>
      </p:sp>
      <p:sp>
        <p:nvSpPr>
          <p:cNvPr id="38" name="Título 1">
            <a:extLst>
              <a:ext uri="{FF2B5EF4-FFF2-40B4-BE49-F238E27FC236}">
                <a16:creationId xmlns:a16="http://schemas.microsoft.com/office/drawing/2014/main" id="{36ED3D94-EFCD-9149-9022-A02A32E4FF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5784" y="1205326"/>
            <a:ext cx="10060432" cy="700087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400" b="1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pt-BR" dirty="0"/>
          </a:p>
        </p:txBody>
      </p:sp>
      <p:sp>
        <p:nvSpPr>
          <p:cNvPr id="39" name="Espaço Reservado para Número de Slide 15">
            <a:extLst>
              <a:ext uri="{FF2B5EF4-FFF2-40B4-BE49-F238E27FC236}">
                <a16:creationId xmlns:a16="http://schemas.microsoft.com/office/drawing/2014/main" id="{D53976B8-6062-B143-93EA-17E8B5CAA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7325" y="61245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68B8E45B-633E-9A4F-B2F6-031A690D222E}" type="slidenum">
              <a:rPr lang="pt-BR" sz="1400" b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pPr/>
              <a:t>‹nº›</a:t>
            </a:fld>
            <a:endParaRPr lang="pt-BR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8" name="Espaço Reservado para Conteúdo 3">
            <a:extLst>
              <a:ext uri="{FF2B5EF4-FFF2-40B4-BE49-F238E27FC236}">
                <a16:creationId xmlns:a16="http://schemas.microsoft.com/office/drawing/2014/main" id="{22BDE8D9-EA51-104F-B403-A13F91AFC6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65784" y="2059233"/>
            <a:ext cx="10060432" cy="34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 dirty="0"/>
          </a:p>
        </p:txBody>
      </p:sp>
      <p:pic>
        <p:nvPicPr>
          <p:cNvPr id="50" name="Imagem 49">
            <a:extLst>
              <a:ext uri="{FF2B5EF4-FFF2-40B4-BE49-F238E27FC236}">
                <a16:creationId xmlns:a16="http://schemas.microsoft.com/office/drawing/2014/main" id="{B2470397-57D3-9D4A-800E-374BCF4F01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71475" y="5921311"/>
            <a:ext cx="395933" cy="568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0440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Espaço Reservado para Texto 13">
            <a:extLst>
              <a:ext uri="{FF2B5EF4-FFF2-40B4-BE49-F238E27FC236}">
                <a16:creationId xmlns:a16="http://schemas.microsoft.com/office/drawing/2014/main" id="{D77976B6-6937-7D42-95AB-03BF8C88039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71812" y="413281"/>
            <a:ext cx="5724188" cy="2889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pt-BR" dirty="0"/>
              <a:t>Título do tópico</a:t>
            </a:r>
          </a:p>
        </p:txBody>
      </p:sp>
      <p:sp>
        <p:nvSpPr>
          <p:cNvPr id="39" name="Espaço Reservado para Número de Slide 15">
            <a:extLst>
              <a:ext uri="{FF2B5EF4-FFF2-40B4-BE49-F238E27FC236}">
                <a16:creationId xmlns:a16="http://schemas.microsoft.com/office/drawing/2014/main" id="{D53976B8-6062-B143-93EA-17E8B5CAA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7325" y="61245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68B8E45B-633E-9A4F-B2F6-031A690D222E}" type="slidenum">
              <a:rPr lang="pt-BR" sz="1400" b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pPr/>
              <a:t>‹nº›</a:t>
            </a:fld>
            <a:endParaRPr lang="pt-BR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8" name="Espaço Reservado para Conteúdo 3">
            <a:extLst>
              <a:ext uri="{FF2B5EF4-FFF2-40B4-BE49-F238E27FC236}">
                <a16:creationId xmlns:a16="http://schemas.microsoft.com/office/drawing/2014/main" id="{22BDE8D9-EA51-104F-B403-A13F91AFC6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65784" y="1340768"/>
            <a:ext cx="10060432" cy="417646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 dirty="0"/>
          </a:p>
        </p:txBody>
      </p:sp>
      <p:pic>
        <p:nvPicPr>
          <p:cNvPr id="50" name="Imagem 49">
            <a:extLst>
              <a:ext uri="{FF2B5EF4-FFF2-40B4-BE49-F238E27FC236}">
                <a16:creationId xmlns:a16="http://schemas.microsoft.com/office/drawing/2014/main" id="{B2470397-57D3-9D4A-800E-374BCF4F01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71475" y="5921311"/>
            <a:ext cx="395933" cy="568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5141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Espaço Reservado para Texto 13">
            <a:extLst>
              <a:ext uri="{FF2B5EF4-FFF2-40B4-BE49-F238E27FC236}">
                <a16:creationId xmlns:a16="http://schemas.microsoft.com/office/drawing/2014/main" id="{D77976B6-6937-7D42-95AB-03BF8C88039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71812" y="413281"/>
            <a:ext cx="5724188" cy="2889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pt-BR" dirty="0"/>
              <a:t>Título do tópico</a:t>
            </a:r>
          </a:p>
        </p:txBody>
      </p:sp>
      <p:sp>
        <p:nvSpPr>
          <p:cNvPr id="39" name="Espaço Reservado para Número de Slide 15">
            <a:extLst>
              <a:ext uri="{FF2B5EF4-FFF2-40B4-BE49-F238E27FC236}">
                <a16:creationId xmlns:a16="http://schemas.microsoft.com/office/drawing/2014/main" id="{D53976B8-6062-B143-93EA-17E8B5CAA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7325" y="61245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68B8E45B-633E-9A4F-B2F6-031A690D222E}" type="slidenum">
              <a:rPr lang="pt-BR" sz="1400" b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pPr/>
              <a:t>‹nº›</a:t>
            </a:fld>
            <a:endParaRPr lang="pt-BR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8" name="Espaço Reservado para Conteúdo 3">
            <a:extLst>
              <a:ext uri="{FF2B5EF4-FFF2-40B4-BE49-F238E27FC236}">
                <a16:creationId xmlns:a16="http://schemas.microsoft.com/office/drawing/2014/main" id="{22BDE8D9-EA51-104F-B403-A13F91AFC6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65784" y="1340768"/>
            <a:ext cx="4886202" cy="417646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 dirty="0"/>
          </a:p>
        </p:txBody>
      </p:sp>
      <p:pic>
        <p:nvPicPr>
          <p:cNvPr id="50" name="Imagem 49">
            <a:extLst>
              <a:ext uri="{FF2B5EF4-FFF2-40B4-BE49-F238E27FC236}">
                <a16:creationId xmlns:a16="http://schemas.microsoft.com/office/drawing/2014/main" id="{B2470397-57D3-9D4A-800E-374BCF4F01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71475" y="5921311"/>
            <a:ext cx="395933" cy="568389"/>
          </a:xfrm>
          <a:prstGeom prst="rect">
            <a:avLst/>
          </a:prstGeom>
        </p:spPr>
      </p:pic>
      <p:sp>
        <p:nvSpPr>
          <p:cNvPr id="6" name="Espaço Reservado para Conteúdo 3">
            <a:extLst>
              <a:ext uri="{FF2B5EF4-FFF2-40B4-BE49-F238E27FC236}">
                <a16:creationId xmlns:a16="http://schemas.microsoft.com/office/drawing/2014/main" id="{1B4B9CD8-7F0D-5145-BAFA-CF028C12AE32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6240015" y="1340768"/>
            <a:ext cx="4894659" cy="417646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449253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m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Imagem 27">
            <a:extLst>
              <a:ext uri="{FF2B5EF4-FFF2-40B4-BE49-F238E27FC236}">
                <a16:creationId xmlns:a16="http://schemas.microsoft.com/office/drawing/2014/main" id="{8713D8FD-A6EE-8449-B8C4-FB7D3EAA169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1000"/>
          </a:blip>
          <a:srcRect l="26042" b="60500"/>
          <a:stretch/>
        </p:blipFill>
        <p:spPr>
          <a:xfrm>
            <a:off x="0" y="4149080"/>
            <a:ext cx="5591532" cy="2708920"/>
          </a:xfrm>
          <a:prstGeom prst="rect">
            <a:avLst/>
          </a:prstGeom>
        </p:spPr>
      </p:pic>
      <p:sp>
        <p:nvSpPr>
          <p:cNvPr id="23" name="Espaço Reservado para Imagem 7">
            <a:extLst>
              <a:ext uri="{FF2B5EF4-FFF2-40B4-BE49-F238E27FC236}">
                <a16:creationId xmlns:a16="http://schemas.microsoft.com/office/drawing/2014/main" id="{24F97242-BB0C-4C4C-97AC-908D07F248D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71475" y="368300"/>
            <a:ext cx="11449050" cy="6121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  <a:endParaRPr lang="pt-BR" dirty="0"/>
          </a:p>
        </p:txBody>
      </p:sp>
      <p:sp>
        <p:nvSpPr>
          <p:cNvPr id="17" name="Espaço Reservado para Número de Slide 15">
            <a:extLst>
              <a:ext uri="{FF2B5EF4-FFF2-40B4-BE49-F238E27FC236}">
                <a16:creationId xmlns:a16="http://schemas.microsoft.com/office/drawing/2014/main" id="{F1B0F9AD-C566-3A41-A0E7-64D2AA2A2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08567" y="6021289"/>
            <a:ext cx="983433" cy="836712"/>
          </a:xfrm>
          <a:prstGeom prst="rect">
            <a:avLst/>
          </a:prstGeom>
          <a:solidFill>
            <a:srgbClr val="D92A34"/>
          </a:solidFill>
        </p:spPr>
        <p:txBody>
          <a:bodyPr lIns="0" tIns="216000" rIns="432000"/>
          <a:lstStyle>
            <a:lvl1pPr algn="r"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68B8E45B-633E-9A4F-B2F6-031A690D222E}" type="slidenum">
              <a:rPr lang="pt-BR" sz="1400" b="1" smtClean="0"/>
              <a:pPr/>
              <a:t>‹nº›</a:t>
            </a:fld>
            <a:endParaRPr lang="pt-BR" sz="1400" b="1" dirty="0"/>
          </a:p>
        </p:txBody>
      </p:sp>
      <p:sp>
        <p:nvSpPr>
          <p:cNvPr id="25" name="Espaço Reservado para Texto 15">
            <a:extLst>
              <a:ext uri="{FF2B5EF4-FFF2-40B4-BE49-F238E27FC236}">
                <a16:creationId xmlns:a16="http://schemas.microsoft.com/office/drawing/2014/main" id="{DE305CB8-02E2-9343-9CC5-4FD56C91A2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752184" y="0"/>
            <a:ext cx="3672408" cy="2636912"/>
          </a:xfrm>
          <a:prstGeom prst="rect">
            <a:avLst/>
          </a:prstGeom>
          <a:solidFill>
            <a:srgbClr val="D92A34"/>
          </a:solidFill>
        </p:spPr>
        <p:txBody>
          <a:bodyPr lIns="324000" tIns="432000" rIns="324000" bIns="432000"/>
          <a:lstStyle>
            <a:lvl1pPr marL="0" indent="0">
              <a:buNone/>
              <a:defRPr i="0">
                <a:solidFill>
                  <a:schemeClr val="bg1"/>
                </a:solidFill>
              </a:defRPr>
            </a:lvl1pPr>
            <a:lvl3pPr marL="914400" indent="0">
              <a:buNone/>
              <a:defRPr/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998394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m e Legend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EB38453F-24BD-4645-904A-EBC41ECFB7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1000"/>
          </a:blip>
          <a:srcRect l="26042" b="60500"/>
          <a:stretch/>
        </p:blipFill>
        <p:spPr>
          <a:xfrm>
            <a:off x="0" y="4149080"/>
            <a:ext cx="5591532" cy="2708920"/>
          </a:xfrm>
          <a:prstGeom prst="rect">
            <a:avLst/>
          </a:prstGeom>
        </p:spPr>
      </p:pic>
      <p:sp>
        <p:nvSpPr>
          <p:cNvPr id="23" name="Espaço Reservado para Imagem 7">
            <a:extLst>
              <a:ext uri="{FF2B5EF4-FFF2-40B4-BE49-F238E27FC236}">
                <a16:creationId xmlns:a16="http://schemas.microsoft.com/office/drawing/2014/main" id="{24F97242-BB0C-4C4C-97AC-908D07F248D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71475" y="368300"/>
            <a:ext cx="11449050" cy="6121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  <a:endParaRPr lang="pt-BR" dirty="0"/>
          </a:p>
        </p:txBody>
      </p:sp>
      <p:sp>
        <p:nvSpPr>
          <p:cNvPr id="17" name="Espaço Reservado para Número de Slide 15">
            <a:extLst>
              <a:ext uri="{FF2B5EF4-FFF2-40B4-BE49-F238E27FC236}">
                <a16:creationId xmlns:a16="http://schemas.microsoft.com/office/drawing/2014/main" id="{F1B0F9AD-C566-3A41-A0E7-64D2AA2A2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08567" y="6021289"/>
            <a:ext cx="983433" cy="83671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lIns="0" tIns="216000" rIns="432000"/>
          <a:lstStyle>
            <a:lvl1pPr algn="r"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68B8E45B-633E-9A4F-B2F6-031A690D222E}" type="slidenum">
              <a:rPr lang="pt-BR" sz="1400" b="1" smtClean="0"/>
              <a:pPr/>
              <a:t>‹nº›</a:t>
            </a:fld>
            <a:endParaRPr lang="pt-BR" sz="1400" b="1" dirty="0"/>
          </a:p>
        </p:txBody>
      </p:sp>
      <p:sp>
        <p:nvSpPr>
          <p:cNvPr id="25" name="Espaço Reservado para Texto 15">
            <a:extLst>
              <a:ext uri="{FF2B5EF4-FFF2-40B4-BE49-F238E27FC236}">
                <a16:creationId xmlns:a16="http://schemas.microsoft.com/office/drawing/2014/main" id="{DE305CB8-02E2-9343-9CC5-4FD56C91A2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752184" y="0"/>
            <a:ext cx="3672408" cy="263691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lIns="324000" tIns="432000" rIns="324000" bIns="432000"/>
          <a:lstStyle>
            <a:lvl1pPr marL="0" indent="0">
              <a:buNone/>
              <a:defRPr i="0">
                <a:solidFill>
                  <a:schemeClr val="bg1"/>
                </a:solidFill>
              </a:defRPr>
            </a:lvl1pPr>
            <a:lvl3pPr marL="914400" indent="0">
              <a:buNone/>
              <a:defRPr/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031991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9F044F65-B812-904A-8DB8-59E26CCE2E1B}"/>
              </a:ext>
            </a:extLst>
          </p:cNvPr>
          <p:cNvSpPr/>
          <p:nvPr userDrawn="1"/>
        </p:nvSpPr>
        <p:spPr>
          <a:xfrm>
            <a:off x="-48344" y="-99392"/>
            <a:ext cx="12288688" cy="695739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C2C9DC1-3D49-5D4D-929C-76325EF07D9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1000"/>
          </a:blip>
          <a:srcRect l="25873" b="58400"/>
          <a:stretch/>
        </p:blipFill>
        <p:spPr>
          <a:xfrm>
            <a:off x="0" y="4005064"/>
            <a:ext cx="5604284" cy="2852936"/>
          </a:xfrm>
          <a:prstGeom prst="rect">
            <a:avLst/>
          </a:prstGeom>
        </p:spPr>
      </p:pic>
      <p:sp>
        <p:nvSpPr>
          <p:cNvPr id="23" name="Espaço Reservado para Imagem 7">
            <a:extLst>
              <a:ext uri="{FF2B5EF4-FFF2-40B4-BE49-F238E27FC236}">
                <a16:creationId xmlns:a16="http://schemas.microsoft.com/office/drawing/2014/main" id="{24F97242-BB0C-4C4C-97AC-908D07F248D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71475" y="368300"/>
            <a:ext cx="11449050" cy="6121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  <a:endParaRPr lang="pt-BR" dirty="0"/>
          </a:p>
        </p:txBody>
      </p:sp>
      <p:sp>
        <p:nvSpPr>
          <p:cNvPr id="17" name="Espaço Reservado para Número de Slide 15">
            <a:extLst>
              <a:ext uri="{FF2B5EF4-FFF2-40B4-BE49-F238E27FC236}">
                <a16:creationId xmlns:a16="http://schemas.microsoft.com/office/drawing/2014/main" id="{F1B0F9AD-C566-3A41-A0E7-64D2AA2A2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08567" y="6021289"/>
            <a:ext cx="983433" cy="836712"/>
          </a:xfrm>
          <a:prstGeom prst="rect">
            <a:avLst/>
          </a:prstGeom>
          <a:solidFill>
            <a:srgbClr val="C00000"/>
          </a:solidFill>
        </p:spPr>
        <p:txBody>
          <a:bodyPr lIns="0" tIns="216000" rIns="432000"/>
          <a:lstStyle>
            <a:lvl1pPr algn="r"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68B8E45B-633E-9A4F-B2F6-031A690D222E}" type="slidenum">
              <a:rPr lang="pt-BR" sz="1400" b="1" smtClean="0"/>
              <a:pPr/>
              <a:t>‹nº›</a:t>
            </a:fld>
            <a:endParaRPr lang="pt-BR" sz="1400" b="1" dirty="0"/>
          </a:p>
        </p:txBody>
      </p:sp>
    </p:spTree>
    <p:extLst>
      <p:ext uri="{BB962C8B-B14F-4D97-AF65-F5344CB8AC3E}">
        <p14:creationId xmlns:p14="http://schemas.microsoft.com/office/powerpoint/2010/main" val="13484751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13739B1B-1F2F-654B-85FE-D78D929D1B1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1000"/>
          </a:blip>
          <a:srcRect l="26042" b="60500"/>
          <a:stretch/>
        </p:blipFill>
        <p:spPr>
          <a:xfrm>
            <a:off x="0" y="4149080"/>
            <a:ext cx="5591532" cy="2708920"/>
          </a:xfrm>
          <a:prstGeom prst="rect">
            <a:avLst/>
          </a:prstGeom>
        </p:spPr>
      </p:pic>
      <p:sp>
        <p:nvSpPr>
          <p:cNvPr id="23" name="Espaço Reservado para Imagem 7">
            <a:extLst>
              <a:ext uri="{FF2B5EF4-FFF2-40B4-BE49-F238E27FC236}">
                <a16:creationId xmlns:a16="http://schemas.microsoft.com/office/drawing/2014/main" id="{24F97242-BB0C-4C4C-97AC-908D07F248D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71475" y="368300"/>
            <a:ext cx="11449050" cy="6121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  <a:endParaRPr lang="pt-BR" dirty="0"/>
          </a:p>
        </p:txBody>
      </p:sp>
      <p:sp>
        <p:nvSpPr>
          <p:cNvPr id="17" name="Espaço Reservado para Número de Slide 15">
            <a:extLst>
              <a:ext uri="{FF2B5EF4-FFF2-40B4-BE49-F238E27FC236}">
                <a16:creationId xmlns:a16="http://schemas.microsoft.com/office/drawing/2014/main" id="{F1B0F9AD-C566-3A41-A0E7-64D2AA2A2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08567" y="6021289"/>
            <a:ext cx="983433" cy="83671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lIns="0" tIns="216000" rIns="432000"/>
          <a:lstStyle>
            <a:lvl1pPr algn="r"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68B8E45B-633E-9A4F-B2F6-031A690D222E}" type="slidenum">
              <a:rPr lang="pt-BR" sz="1400" b="1" smtClean="0"/>
              <a:pPr/>
              <a:t>‹nº›</a:t>
            </a:fld>
            <a:endParaRPr lang="pt-BR" sz="1400" b="1" dirty="0"/>
          </a:p>
        </p:txBody>
      </p:sp>
    </p:spTree>
    <p:extLst>
      <p:ext uri="{BB962C8B-B14F-4D97-AF65-F5344CB8AC3E}">
        <p14:creationId xmlns:p14="http://schemas.microsoft.com/office/powerpoint/2010/main" val="28228945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096213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70" r:id="rId4"/>
    <p:sldLayoutId id="2147483671" r:id="rId5"/>
    <p:sldLayoutId id="2147483651" r:id="rId6"/>
    <p:sldLayoutId id="2147483654" r:id="rId7"/>
    <p:sldLayoutId id="2147483657" r:id="rId8"/>
    <p:sldLayoutId id="2147483658" r:id="rId9"/>
    <p:sldLayoutId id="2147483666" r:id="rId10"/>
    <p:sldLayoutId id="2147483667" r:id="rId11"/>
    <p:sldLayoutId id="2147483653" r:id="rId12"/>
    <p:sldLayoutId id="2147483655" r:id="rId13"/>
    <p:sldLayoutId id="2147483656" r:id="rId14"/>
    <p:sldLayoutId id="2147483659" r:id="rId15"/>
    <p:sldLayoutId id="2147483660" r:id="rId16"/>
    <p:sldLayoutId id="2147483661" r:id="rId17"/>
    <p:sldLayoutId id="2147483662" r:id="rId18"/>
    <p:sldLayoutId id="2147483663" r:id="rId19"/>
    <p:sldLayoutId id="2147483664" r:id="rId20"/>
    <p:sldLayoutId id="2147483665" r:id="rId21"/>
    <p:sldLayoutId id="2147483668" r:id="rId22"/>
    <p:sldLayoutId id="2147483669" r:id="rId23"/>
    <p:sldLayoutId id="2147483672" r:id="rId2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openxmlformats.org/officeDocument/2006/relationships/image" Target="../media/image17.jpeg"/><Relationship Id="rId4" Type="http://schemas.openxmlformats.org/officeDocument/2006/relationships/image" Target="../media/image11.jpeg"/><Relationship Id="rId9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github.com/almeidacra/trabalhoIAC_112024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andyCro/trabalhoIAC_112024.git" TargetMode="Externa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0B6832D-6E4D-E344-9E39-BC8F9113A7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5692" y="1844824"/>
            <a:ext cx="11640616" cy="1446550"/>
          </a:xfrm>
        </p:spPr>
        <p:txBody>
          <a:bodyPr>
            <a:normAutofit/>
          </a:bodyPr>
          <a:lstStyle/>
          <a:p>
            <a:pPr algn="ctr"/>
            <a:r>
              <a:rPr lang="pt-BR" dirty="0"/>
              <a:t>Trabalho - Cloud </a:t>
            </a:r>
            <a:r>
              <a:rPr lang="pt-BR" dirty="0" err="1"/>
              <a:t>Infrastructure</a:t>
            </a:r>
            <a:r>
              <a:rPr lang="pt-BR" dirty="0"/>
              <a:t> as </a:t>
            </a:r>
            <a:r>
              <a:rPr lang="pt-BR" dirty="0" err="1"/>
              <a:t>Code</a:t>
            </a:r>
            <a:endParaRPr lang="en-BR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16842F3B-589B-9440-3742-50A6BD864F9C}"/>
              </a:ext>
            </a:extLst>
          </p:cNvPr>
          <p:cNvSpPr txBox="1"/>
          <p:nvPr/>
        </p:nvSpPr>
        <p:spPr>
          <a:xfrm>
            <a:off x="1631504" y="3575507"/>
            <a:ext cx="878497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200" dirty="0"/>
              <a:t>Implementação de Infraestrutura como Código usando AWS e </a:t>
            </a:r>
            <a:r>
              <a:rPr lang="pt-BR" sz="2200" dirty="0" err="1"/>
              <a:t>Terraform</a:t>
            </a:r>
            <a:endParaRPr lang="pt-BR" sz="2200" dirty="0"/>
          </a:p>
        </p:txBody>
      </p:sp>
    </p:spTree>
    <p:extLst>
      <p:ext uri="{BB962C8B-B14F-4D97-AF65-F5344CB8AC3E}">
        <p14:creationId xmlns:p14="http://schemas.microsoft.com/office/powerpoint/2010/main" val="15939311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70092426-A321-45CF-9CAD-0AB7F62899D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pt-BR" dirty="0"/>
              <a:t>Variables.tf e .</a:t>
            </a:r>
            <a:r>
              <a:rPr lang="pt-BR" dirty="0" err="1"/>
              <a:t>gitignore</a:t>
            </a:r>
            <a:endParaRPr lang="pt-BR" dirty="0"/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10BFCBFE-ADBE-4396-8736-27BC0C668A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B8E45B-633E-9A4F-B2F6-031A690D222E}" type="slidenum">
              <a:rPr lang="pt-BR" sz="1400" b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pPr/>
              <a:t>10</a:t>
            </a:fld>
            <a:endParaRPr lang="pt-BR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5B5EEB63-FA98-42BB-B1C3-2EBE8BD5653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F82A0918-4ECA-4B37-A608-6C11ECE6E7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150" y="795612"/>
            <a:ext cx="6113246" cy="4899731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4F9A050F-DA3C-4591-917B-D76B90ED18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0170" y="908720"/>
            <a:ext cx="5517468" cy="4305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1315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E9D5FD51-69D8-D6CE-7CF4-B9497685F3B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pt-BR" dirty="0" err="1"/>
              <a:t>FrontEnd</a:t>
            </a:r>
            <a:r>
              <a:rPr lang="pt-BR" dirty="0"/>
              <a:t> AWS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4A53BAB6-AB8D-50BD-7F84-53A00C417B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B8E45B-633E-9A4F-B2F6-031A690D222E}" type="slidenum">
              <a:rPr lang="pt-BR" sz="1400" b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pPr/>
              <a:t>11</a:t>
            </a:fld>
            <a:endParaRPr lang="pt-BR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99B57824-2EF2-FBE4-5212-4EC8625B7EF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055440" y="1215962"/>
            <a:ext cx="4207936" cy="3565057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AE8526F7-49B9-5CC9-7A7C-B0C3730814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0136" y="1215962"/>
            <a:ext cx="1914020" cy="2288849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1E5B7A33-5071-8E8A-4C4D-09B2012B1A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5852" y="3629820"/>
            <a:ext cx="4550558" cy="2008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3394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64AE7C37-DE03-213A-541F-2F53C30C17C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pt-BR" dirty="0"/>
              <a:t>Comandos na AWS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9D4DA661-3CEA-00CE-BE67-9465B9FB71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B8E45B-633E-9A4F-B2F6-031A690D222E}" type="slidenum">
              <a:rPr lang="pt-BR" sz="1400" b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pPr/>
              <a:t>12</a:t>
            </a:fld>
            <a:endParaRPr lang="pt-BR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52261FF5-176C-335A-6FDF-89C29B082A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336" y="1196752"/>
            <a:ext cx="6408712" cy="3320303"/>
          </a:xfrm>
          <a:prstGeom prst="rect">
            <a:avLst/>
          </a:prstGeom>
        </p:spPr>
      </p:pic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6F4B6B84-A7ED-DBE8-71EE-5A9C70475CC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438041" y="980728"/>
            <a:ext cx="6408712" cy="5678606"/>
          </a:xfrm>
        </p:spPr>
      </p:pic>
    </p:spTree>
    <p:extLst>
      <p:ext uri="{BB962C8B-B14F-4D97-AF65-F5344CB8AC3E}">
        <p14:creationId xmlns:p14="http://schemas.microsoft.com/office/powerpoint/2010/main" val="5887363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7D3145B1-AA9F-F16F-4920-D752B4F19A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pt-BR" dirty="0"/>
              <a:t>AWS </a:t>
            </a:r>
            <a:r>
              <a:rPr lang="pt-BR" dirty="0" err="1"/>
              <a:t>Bucket</a:t>
            </a:r>
            <a:endParaRPr lang="pt-BR" dirty="0"/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BCCD85C1-C5A9-DB78-E659-AB3CC7BD03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B8E45B-633E-9A4F-B2F6-031A690D222E}" type="slidenum">
              <a:rPr lang="pt-BR" sz="1400" b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pPr/>
              <a:t>13</a:t>
            </a:fld>
            <a:endParaRPr lang="pt-BR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13A1B893-4C0D-2320-CC42-A05EE6D8A6D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91344" y="907826"/>
            <a:ext cx="4880298" cy="3167459"/>
          </a:xfrm>
        </p:spPr>
      </p:pic>
      <p:pic>
        <p:nvPicPr>
          <p:cNvPr id="4" name="Espaço Reservado para Conteúdo 5">
            <a:extLst>
              <a:ext uri="{FF2B5EF4-FFF2-40B4-BE49-F238E27FC236}">
                <a16:creationId xmlns:a16="http://schemas.microsoft.com/office/drawing/2014/main" id="{29422424-2D45-BBF8-97E6-8D99F7A524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7267" y="3057664"/>
            <a:ext cx="7078549" cy="3312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5422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0B162C1E-2926-1BD9-4976-6468466CFB8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pt-BR" dirty="0"/>
              <a:t>Resultados: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16C8F605-298B-C6BB-7E5E-1156939186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B8E45B-633E-9A4F-B2F6-031A690D222E}" type="slidenum">
              <a:rPr lang="pt-BR" sz="1400" b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pPr/>
              <a:t>14</a:t>
            </a:fld>
            <a:endParaRPr lang="pt-BR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6868BA7B-4A55-AFB6-39AB-525C539F215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79877" y="980728"/>
            <a:ext cx="6068272" cy="2257740"/>
          </a:xfr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54268492-A073-0093-E44F-093D4CD27A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917" y="3650034"/>
            <a:ext cx="8521798" cy="2340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5435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E6845C-4A52-4C24-4191-BD3EEC8C91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8F8F57B1-AE93-78F3-BC41-7D2F3265F70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pt-BR" dirty="0"/>
          </a:p>
          <a:p>
            <a:endParaRPr lang="pt-BR" dirty="0"/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F44F9285-2835-EA90-8DCD-CAE5E4004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B8E45B-633E-9A4F-B2F6-031A690D222E}" type="slidenum">
              <a:rPr lang="pt-BR" sz="1400" b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pPr/>
              <a:t>15</a:t>
            </a:fld>
            <a:endParaRPr lang="pt-BR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5AECF7C9-E85A-FAF9-73CF-2DF216BD460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pt-BR" b="1" dirty="0"/>
              <a:t>Conclusão:</a:t>
            </a:r>
          </a:p>
          <a:p>
            <a:r>
              <a:rPr lang="pt-BR" dirty="0"/>
              <a:t>Essa arquitetura é um exemplo de como combinar boas práticas de </a:t>
            </a:r>
            <a:r>
              <a:rPr lang="pt-BR" dirty="0" err="1"/>
              <a:t>DevOps</a:t>
            </a:r>
            <a:r>
              <a:rPr lang="pt-BR" dirty="0"/>
              <a:t> e automação para gerenciar infraestrutura escalável e segura na nuvem. Ela utiliza ferramentas modernas (AWS, </a:t>
            </a:r>
            <a:r>
              <a:rPr lang="pt-BR" dirty="0" err="1"/>
              <a:t>Terraform</a:t>
            </a:r>
            <a:r>
              <a:rPr lang="pt-BR" dirty="0"/>
              <a:t>, GitHub) para criar um ambiente robusto e eficiente para hospedar aplicações web.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594853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0B6832D-6E4D-E344-9E39-BC8F9113A7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1731" y="1916832"/>
            <a:ext cx="11575421" cy="4431568"/>
          </a:xfrm>
        </p:spPr>
        <p:txBody>
          <a:bodyPr>
            <a:normAutofit fontScale="90000"/>
          </a:bodyPr>
          <a:lstStyle/>
          <a:p>
            <a:pPr eaLnBrk="1" hangingPunct="1">
              <a:lnSpc>
                <a:spcPct val="100000"/>
              </a:lnSpc>
              <a:spcBef>
                <a:spcPct val="0"/>
              </a:spcBef>
            </a:pPr>
            <a:br>
              <a:rPr lang="pt-BR" altLang="pt-BR" dirty="0"/>
            </a:br>
            <a:br>
              <a:rPr lang="pt-BR" altLang="pt-BR" dirty="0"/>
            </a:br>
            <a:br>
              <a:rPr lang="pt-BR" altLang="pt-BR" dirty="0"/>
            </a:br>
            <a:br>
              <a:rPr lang="pt-BR" altLang="pt-BR" dirty="0"/>
            </a:br>
            <a:br>
              <a:rPr lang="pt-BR" altLang="pt-BR" dirty="0"/>
            </a:br>
            <a:br>
              <a:rPr lang="pt-BR" altLang="pt-BR" dirty="0"/>
            </a:br>
            <a:br>
              <a:rPr lang="pt-BR" altLang="pt-BR" dirty="0"/>
            </a:br>
            <a:br>
              <a:rPr lang="pt-BR" altLang="pt-BR" dirty="0"/>
            </a:br>
            <a:r>
              <a:rPr lang="en-US" altLang="pt-BR" sz="3600" dirty="0"/>
              <a:t>MBA </a:t>
            </a:r>
            <a:r>
              <a:rPr lang="en-US" altLang="pt-BR" sz="3600" dirty="0" err="1"/>
              <a:t>em</a:t>
            </a:r>
            <a:r>
              <a:rPr lang="en-US" altLang="pt-BR" sz="3600" dirty="0"/>
              <a:t> DevOps Engineering and Cloud Solutions</a:t>
            </a:r>
            <a:br>
              <a:rPr lang="pt-BR" altLang="pt-BR" sz="3600" b="0" dirty="0"/>
            </a:br>
            <a:r>
              <a:rPr lang="pt-BR" altLang="pt-BR" sz="3600" b="0" dirty="0"/>
              <a:t>Prof. Yuri Menezes</a:t>
            </a:r>
            <a:br>
              <a:rPr lang="pt-BR" altLang="pt-BR" sz="3600" b="0" dirty="0"/>
            </a:br>
            <a:r>
              <a:rPr lang="pt-BR" altLang="pt-BR" sz="3600" b="0" dirty="0"/>
              <a:t>Alunos:</a:t>
            </a:r>
            <a:br>
              <a:rPr lang="pt-BR" altLang="pt-BR" sz="3600" b="0" dirty="0"/>
            </a:br>
            <a:r>
              <a:rPr lang="pt-BR" altLang="pt-BR" sz="3600" b="0" dirty="0"/>
              <a:t>Amanda </a:t>
            </a:r>
            <a:r>
              <a:rPr lang="pt-BR" altLang="pt-BR" sz="3600" b="0" dirty="0" err="1"/>
              <a:t>Crozariol</a:t>
            </a:r>
            <a:br>
              <a:rPr lang="pt-BR" altLang="pt-BR" sz="3600" b="0" dirty="0"/>
            </a:br>
            <a:r>
              <a:rPr lang="pt-BR" altLang="pt-BR" sz="3600" b="0" dirty="0"/>
              <a:t>Cleber R Almeida</a:t>
            </a:r>
            <a:br>
              <a:rPr lang="pt-BR" altLang="pt-BR" sz="3600" dirty="0"/>
            </a:br>
            <a:br>
              <a:rPr lang="pt-BR" altLang="pt-BR" dirty="0"/>
            </a:br>
            <a:endParaRPr lang="en-BR" dirty="0"/>
          </a:p>
        </p:txBody>
      </p:sp>
    </p:spTree>
    <p:extLst>
      <p:ext uri="{BB962C8B-B14F-4D97-AF65-F5344CB8AC3E}">
        <p14:creationId xmlns:p14="http://schemas.microsoft.com/office/powerpoint/2010/main" val="34436517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0B6832D-6E4D-E344-9E39-BC8F9113A7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7368" y="4437112"/>
            <a:ext cx="11640616" cy="1446550"/>
          </a:xfrm>
        </p:spPr>
        <p:txBody>
          <a:bodyPr>
            <a:normAutofit fontScale="90000"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1800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Considerações sobre a Trabalho 1:</a:t>
            </a:r>
            <a:br>
              <a:rPr lang="pt-BR" sz="1800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pt-BR" sz="1800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br>
              <a:rPr lang="pt-BR" sz="1800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pt-BR" sz="1800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 prazo de entrega da solução é 30/11/2024.</a:t>
            </a:r>
            <a:br>
              <a:rPr lang="pt-BR" sz="1800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pt-BR" sz="1800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pt-BR" sz="1800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Deverá ser entregue por grupo de até 2 pessoas, sendo a nota replicada para todos do grupo.</a:t>
            </a:r>
            <a:br>
              <a:rPr lang="pt-BR" sz="1800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pt-BR" sz="1800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pt-BR" sz="1800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Favor entregar em </a:t>
            </a:r>
            <a:r>
              <a:rPr lang="pt-BR" sz="1800" b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pdf</a:t>
            </a:r>
            <a:r>
              <a:rPr lang="pt-BR" sz="1800" b="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pt-BR" sz="1800" b="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docx</a:t>
            </a:r>
            <a:r>
              <a:rPr lang="pt-BR" sz="1800" b="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ou </a:t>
            </a:r>
            <a:r>
              <a:rPr lang="pt-BR" sz="1800" b="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pptx</a:t>
            </a:r>
            <a:r>
              <a:rPr lang="pt-BR" sz="1800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para facilitar a leitura.</a:t>
            </a:r>
            <a:br>
              <a:rPr lang="pt-BR" sz="1800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pt-BR" sz="1800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pt-BR" sz="1800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Atividade</a:t>
            </a:r>
            <a:br>
              <a:rPr lang="pt-BR" sz="1800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pt-BR" sz="1800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pt-BR" sz="1800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Criar uma soluçã</a:t>
            </a:r>
            <a:r>
              <a:rPr lang="pt-BR" sz="1800" b="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 de </a:t>
            </a:r>
            <a:r>
              <a:rPr lang="pt-BR" sz="1800" b="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infraestrura</a:t>
            </a:r>
            <a:r>
              <a:rPr lang="pt-BR" sz="1800" b="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as </a:t>
            </a:r>
            <a:r>
              <a:rPr lang="pt-BR" sz="1800" b="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code</a:t>
            </a:r>
            <a:r>
              <a:rPr lang="pt-BR" sz="1800" b="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pt-BR" sz="1800" b="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IaC</a:t>
            </a:r>
            <a:r>
              <a:rPr lang="pt-BR" sz="1800" b="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 para a topologia descrita no slide 4.</a:t>
            </a:r>
            <a:br>
              <a:rPr lang="pt-BR" sz="1800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pt-BR" sz="1800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br>
              <a:rPr lang="pt-BR" sz="1800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pt-BR" sz="1800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 que será avaliado</a:t>
            </a:r>
            <a:br>
              <a:rPr lang="pt-BR" sz="1800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pt-BR" sz="1800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br>
              <a:rPr lang="pt-BR" sz="1800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pt-BR" sz="1800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 a solução é coerente e atende o problema proposto.</a:t>
            </a:r>
            <a:br>
              <a:rPr lang="pt-BR" sz="1800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pt-BR" sz="1800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Descrição da arquitetura com fluxo operacional</a:t>
            </a:r>
            <a:b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pt-B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34787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D2329363-111B-D6B3-BB21-B21AFEB10C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39280" y="1643562"/>
            <a:ext cx="45720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DejaVu Sans" panose="020B0603030804020204"/>
                <a:cs typeface="DejaVu Sans" panose="020B0603030804020204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DejaVu Sans" panose="020B0603030804020204"/>
                <a:cs typeface="DejaVu Sans" panose="020B0603030804020204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DejaVu Sans" panose="020B0603030804020204"/>
                <a:cs typeface="DejaVu Sans" panose="020B0603030804020204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 panose="020B0603030804020204"/>
                <a:cs typeface="DejaVu Sans" panose="020B0603030804020204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 panose="020B0603030804020204"/>
                <a:cs typeface="DejaVu Sans" panose="020B0603030804020204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 panose="020B0603030804020204"/>
                <a:cs typeface="DejaVu Sans" panose="020B0603030804020204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 panose="020B0603030804020204"/>
                <a:cs typeface="DejaVu Sans" panose="020B0603030804020204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 panose="020B0603030804020204"/>
                <a:cs typeface="DejaVu Sans" panose="020B0603030804020204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 panose="020B0603030804020204"/>
                <a:cs typeface="DejaVu Sans" panose="020B0603030804020204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pt-BR" altLang="pt-BR" sz="1800"/>
          </a:p>
        </p:txBody>
      </p:sp>
      <p:pic>
        <p:nvPicPr>
          <p:cNvPr id="5" name="Imagem 1">
            <a:extLst>
              <a:ext uri="{FF2B5EF4-FFF2-40B4-BE49-F238E27FC236}">
                <a16:creationId xmlns:a16="http://schemas.microsoft.com/office/drawing/2014/main" id="{67707265-4407-044E-2E75-F490BC3215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8430" y="1110162"/>
            <a:ext cx="742950" cy="866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F6DEEFED-2982-AA8C-9487-691DFA13594B}"/>
              </a:ext>
            </a:extLst>
          </p:cNvPr>
          <p:cNvCxnSpPr>
            <a:cxnSpLocks/>
          </p:cNvCxnSpPr>
          <p:nvPr/>
        </p:nvCxnSpPr>
        <p:spPr>
          <a:xfrm flipV="1">
            <a:off x="4761380" y="1524500"/>
            <a:ext cx="1300163" cy="190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Imagem 11">
            <a:extLst>
              <a:ext uri="{FF2B5EF4-FFF2-40B4-BE49-F238E27FC236}">
                <a16:creationId xmlns:a16="http://schemas.microsoft.com/office/drawing/2014/main" id="{521F61FA-6AB3-A545-E569-7AC627E6B3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7466" y="2501913"/>
            <a:ext cx="742950" cy="866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" name="Imagem 1">
            <a:extLst>
              <a:ext uri="{FF2B5EF4-FFF2-40B4-BE49-F238E27FC236}">
                <a16:creationId xmlns:a16="http://schemas.microsoft.com/office/drawing/2014/main" id="{8817548D-D06D-A7B5-5D0B-41AB964FFE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1539" y="2778152"/>
            <a:ext cx="742950" cy="866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CaixaDeTexto 47">
            <a:extLst>
              <a:ext uri="{FF2B5EF4-FFF2-40B4-BE49-F238E27FC236}">
                <a16:creationId xmlns:a16="http://schemas.microsoft.com/office/drawing/2014/main" id="{84004633-94D7-D57E-5078-FCA3FACE1D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20019" y="1849936"/>
            <a:ext cx="69602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DejaVu Sans" panose="020B0603030804020204"/>
                <a:cs typeface="DejaVu Sans" panose="020B0603030804020204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DejaVu Sans" panose="020B0603030804020204"/>
                <a:cs typeface="DejaVu Sans" panose="020B0603030804020204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DejaVu Sans" panose="020B0603030804020204"/>
                <a:cs typeface="DejaVu Sans" panose="020B0603030804020204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 panose="020B0603030804020204"/>
                <a:cs typeface="DejaVu Sans" panose="020B0603030804020204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 panose="020B0603030804020204"/>
                <a:cs typeface="DejaVu Sans" panose="020B0603030804020204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 panose="020B0603030804020204"/>
                <a:cs typeface="DejaVu Sans" panose="020B0603030804020204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 panose="020B0603030804020204"/>
                <a:cs typeface="DejaVu Sans" panose="020B0603030804020204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 panose="020B0603030804020204"/>
                <a:cs typeface="DejaVu Sans" panose="020B0603030804020204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 panose="020B0603030804020204"/>
                <a:cs typeface="DejaVu Sans" panose="020B0603030804020204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pt-BR" altLang="pt-BR" sz="1200" err="1"/>
              <a:t>Bastion</a:t>
            </a:r>
            <a:endParaRPr lang="pt-BR" altLang="pt-BR" sz="1200"/>
          </a:p>
        </p:txBody>
      </p:sp>
      <p:sp>
        <p:nvSpPr>
          <p:cNvPr id="36" name="CaixaDeTexto 69">
            <a:extLst>
              <a:ext uri="{FF2B5EF4-FFF2-40B4-BE49-F238E27FC236}">
                <a16:creationId xmlns:a16="http://schemas.microsoft.com/office/drawing/2014/main" id="{7F0BC7FC-9D1E-CF28-E886-58B971D51B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3505" y="3519650"/>
            <a:ext cx="78098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DejaVu Sans" panose="020B0603030804020204"/>
                <a:cs typeface="DejaVu Sans" panose="020B0603030804020204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DejaVu Sans" panose="020B0603030804020204"/>
                <a:cs typeface="DejaVu Sans" panose="020B0603030804020204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DejaVu Sans" panose="020B0603030804020204"/>
                <a:cs typeface="DejaVu Sans" panose="020B0603030804020204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 panose="020B0603030804020204"/>
                <a:cs typeface="DejaVu Sans" panose="020B0603030804020204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 panose="020B0603030804020204"/>
                <a:cs typeface="DejaVu Sans" panose="020B0603030804020204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 panose="020B0603030804020204"/>
                <a:cs typeface="DejaVu Sans" panose="020B0603030804020204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 panose="020B0603030804020204"/>
                <a:cs typeface="DejaVu Sans" panose="020B0603030804020204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 panose="020B0603030804020204"/>
                <a:cs typeface="DejaVu Sans" panose="020B0603030804020204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 panose="020B0603030804020204"/>
                <a:cs typeface="DejaVu Sans" panose="020B0603030804020204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pt-BR" altLang="pt-BR" sz="1200"/>
              <a:t>server01</a:t>
            </a:r>
          </a:p>
        </p:txBody>
      </p:sp>
      <p:sp>
        <p:nvSpPr>
          <p:cNvPr id="37" name="CaixaDeTexto 70">
            <a:extLst>
              <a:ext uri="{FF2B5EF4-FFF2-40B4-BE49-F238E27FC236}">
                <a16:creationId xmlns:a16="http://schemas.microsoft.com/office/drawing/2014/main" id="{15A547B5-701F-34A0-E158-B1F6A60B70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66320" y="3265112"/>
            <a:ext cx="69602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DejaVu Sans" panose="020B0603030804020204"/>
                <a:cs typeface="DejaVu Sans" panose="020B0603030804020204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DejaVu Sans" panose="020B0603030804020204"/>
                <a:cs typeface="DejaVu Sans" panose="020B0603030804020204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DejaVu Sans" panose="020B0603030804020204"/>
                <a:cs typeface="DejaVu Sans" panose="020B0603030804020204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 panose="020B0603030804020204"/>
                <a:cs typeface="DejaVu Sans" panose="020B0603030804020204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 panose="020B0603030804020204"/>
                <a:cs typeface="DejaVu Sans" panose="020B0603030804020204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 panose="020B0603030804020204"/>
                <a:cs typeface="DejaVu Sans" panose="020B0603030804020204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 panose="020B0603030804020204"/>
                <a:cs typeface="DejaVu Sans" panose="020B0603030804020204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 panose="020B0603030804020204"/>
                <a:cs typeface="DejaVu Sans" panose="020B0603030804020204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 panose="020B0603030804020204"/>
                <a:cs typeface="DejaVu Sans" panose="020B0603030804020204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pt-BR" altLang="pt-BR" sz="1200"/>
              <a:t>server2</a:t>
            </a:r>
          </a:p>
        </p:txBody>
      </p:sp>
      <p:pic>
        <p:nvPicPr>
          <p:cNvPr id="46" name="Picture 4">
            <a:extLst>
              <a:ext uri="{FF2B5EF4-FFF2-40B4-BE49-F238E27FC236}">
                <a16:creationId xmlns:a16="http://schemas.microsoft.com/office/drawing/2014/main" id="{FF8C8716-85C8-AB91-086B-FE4F72F652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4370" y="1952414"/>
            <a:ext cx="731837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9" name="Conector: Angulado 8">
            <a:extLst>
              <a:ext uri="{FF2B5EF4-FFF2-40B4-BE49-F238E27FC236}">
                <a16:creationId xmlns:a16="http://schemas.microsoft.com/office/drawing/2014/main" id="{1AAEBD1E-E400-071E-6113-825490C72E72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2446410" y="1297090"/>
            <a:ext cx="1325561" cy="181848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CaixaDeTexto 68">
            <a:extLst>
              <a:ext uri="{FF2B5EF4-FFF2-40B4-BE49-F238E27FC236}">
                <a16:creationId xmlns:a16="http://schemas.microsoft.com/office/drawing/2014/main" id="{940B9DAD-2701-3A95-240A-59AF3CDD54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45362" y="2227762"/>
            <a:ext cx="654346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DejaVu Sans" panose="020B0603030804020204"/>
                <a:cs typeface="DejaVu Sans" panose="020B0603030804020204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DejaVu Sans" panose="020B0603030804020204"/>
                <a:cs typeface="DejaVu Sans" panose="020B0603030804020204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DejaVu Sans" panose="020B0603030804020204"/>
                <a:cs typeface="DejaVu Sans" panose="020B0603030804020204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 panose="020B0603030804020204"/>
                <a:cs typeface="DejaVu Sans" panose="020B0603030804020204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 panose="020B0603030804020204"/>
                <a:cs typeface="DejaVu Sans" panose="020B0603030804020204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 panose="020B0603030804020204"/>
                <a:cs typeface="DejaVu Sans" panose="020B0603030804020204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 panose="020B0603030804020204"/>
                <a:cs typeface="DejaVu Sans" panose="020B0603030804020204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 panose="020B0603030804020204"/>
                <a:cs typeface="DejaVu Sans" panose="020B0603030804020204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 panose="020B0603030804020204"/>
                <a:cs typeface="DejaVu Sans" panose="020B0603030804020204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pt-BR" altLang="pt-BR" sz="1200" err="1"/>
              <a:t>Bucket</a:t>
            </a:r>
            <a:endParaRPr lang="pt-BR" altLang="pt-BR" sz="1200"/>
          </a:p>
        </p:txBody>
      </p:sp>
      <p:pic>
        <p:nvPicPr>
          <p:cNvPr id="1026" name="Picture 2" descr="Instalação padrão de Apache, PHP e MySQL no Linux - WildArte">
            <a:extLst>
              <a:ext uri="{FF2B5EF4-FFF2-40B4-BE49-F238E27FC236}">
                <a16:creationId xmlns:a16="http://schemas.microsoft.com/office/drawing/2014/main" id="{BE6E3D44-5E04-00B8-15A8-F3127B1B71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0280" y="3731654"/>
            <a:ext cx="1444627" cy="866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NGINX Web Server - QuikSite® Design Services">
            <a:extLst>
              <a:ext uri="{FF2B5EF4-FFF2-40B4-BE49-F238E27FC236}">
                <a16:creationId xmlns:a16="http://schemas.microsoft.com/office/drawing/2014/main" id="{6E885ADA-FA08-2A60-404D-17EDE774D9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0188" y="3542111"/>
            <a:ext cx="742950" cy="742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RDS vs EC2 for PostgreSQL DB: Which One to Choose?">
            <a:extLst>
              <a:ext uri="{FF2B5EF4-FFF2-40B4-BE49-F238E27FC236}">
                <a16:creationId xmlns:a16="http://schemas.microsoft.com/office/drawing/2014/main" id="{84CBFFBE-BE44-E199-C28A-12FCB6AB69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3174" y="1190250"/>
            <a:ext cx="1353134" cy="866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m 1">
            <a:extLst>
              <a:ext uri="{FF2B5EF4-FFF2-40B4-BE49-F238E27FC236}">
                <a16:creationId xmlns:a16="http://schemas.microsoft.com/office/drawing/2014/main" id="{D9FA78C4-06EF-2876-6116-E18E935852F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8455" y="960376"/>
            <a:ext cx="454478" cy="4660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6" name="Picture 12" descr="Github VS Gitlab Vs Bitbucket - DEV Community">
            <a:extLst>
              <a:ext uri="{FF2B5EF4-FFF2-40B4-BE49-F238E27FC236}">
                <a16:creationId xmlns:a16="http://schemas.microsoft.com/office/drawing/2014/main" id="{CAC857F5-1CBE-1D53-BF59-94A0554CB0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5484" y="2869112"/>
            <a:ext cx="1768928" cy="742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Ícone do usuário. | Vetor Premium">
            <a:extLst>
              <a:ext uri="{FF2B5EF4-FFF2-40B4-BE49-F238E27FC236}">
                <a16:creationId xmlns:a16="http://schemas.microsoft.com/office/drawing/2014/main" id="{D0BC52AD-C951-F83C-202B-C7B88923E9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8438" y="5025142"/>
            <a:ext cx="1391751" cy="1391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9" name="Conector: Angulado 38">
            <a:extLst>
              <a:ext uri="{FF2B5EF4-FFF2-40B4-BE49-F238E27FC236}">
                <a16:creationId xmlns:a16="http://schemas.microsoft.com/office/drawing/2014/main" id="{06418DAC-AD71-3D14-76DA-77023843F016}"/>
              </a:ext>
            </a:extLst>
          </p:cNvPr>
          <p:cNvCxnSpPr>
            <a:cxnSpLocks/>
          </p:cNvCxnSpPr>
          <p:nvPr/>
        </p:nvCxnSpPr>
        <p:spPr>
          <a:xfrm>
            <a:off x="4761380" y="1543550"/>
            <a:ext cx="1096087" cy="139175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ector de Seta Reta 44">
            <a:extLst>
              <a:ext uri="{FF2B5EF4-FFF2-40B4-BE49-F238E27FC236}">
                <a16:creationId xmlns:a16="http://schemas.microsoft.com/office/drawing/2014/main" id="{594D30A2-E111-B745-6DC9-EFC64E0154DF}"/>
              </a:ext>
            </a:extLst>
          </p:cNvPr>
          <p:cNvCxnSpPr>
            <a:cxnSpLocks/>
          </p:cNvCxnSpPr>
          <p:nvPr/>
        </p:nvCxnSpPr>
        <p:spPr>
          <a:xfrm>
            <a:off x="4368031" y="2126935"/>
            <a:ext cx="0" cy="6641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: Angulado 48">
            <a:extLst>
              <a:ext uri="{FF2B5EF4-FFF2-40B4-BE49-F238E27FC236}">
                <a16:creationId xmlns:a16="http://schemas.microsoft.com/office/drawing/2014/main" id="{D4845DDC-51BC-6C23-4139-D44CECFA15C9}"/>
              </a:ext>
            </a:extLst>
          </p:cNvPr>
          <p:cNvCxnSpPr>
            <a:cxnSpLocks/>
          </p:cNvCxnSpPr>
          <p:nvPr/>
        </p:nvCxnSpPr>
        <p:spPr>
          <a:xfrm rot="16200000" flipV="1">
            <a:off x="4535098" y="4365926"/>
            <a:ext cx="426712" cy="89172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ector: Angulado 51">
            <a:extLst>
              <a:ext uri="{FF2B5EF4-FFF2-40B4-BE49-F238E27FC236}">
                <a16:creationId xmlns:a16="http://schemas.microsoft.com/office/drawing/2014/main" id="{C9FAC507-E772-EC50-FF89-37A8309012AF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357948" y="4121427"/>
            <a:ext cx="740081" cy="106734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ector: Angulado 54">
            <a:extLst>
              <a:ext uri="{FF2B5EF4-FFF2-40B4-BE49-F238E27FC236}">
                <a16:creationId xmlns:a16="http://schemas.microsoft.com/office/drawing/2014/main" id="{AE4051EC-FCCF-6321-3D29-691AFC6A4715}"/>
              </a:ext>
            </a:extLst>
          </p:cNvPr>
          <p:cNvCxnSpPr>
            <a:cxnSpLocks/>
          </p:cNvCxnSpPr>
          <p:nvPr/>
        </p:nvCxnSpPr>
        <p:spPr>
          <a:xfrm rot="16200000" flipH="1">
            <a:off x="6493971" y="-993903"/>
            <a:ext cx="842252" cy="5050384"/>
          </a:xfrm>
          <a:prstGeom prst="bentConnector3">
            <a:avLst>
              <a:gd name="adj1" fmla="val -2714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tângulo 58">
            <a:extLst>
              <a:ext uri="{FF2B5EF4-FFF2-40B4-BE49-F238E27FC236}">
                <a16:creationId xmlns:a16="http://schemas.microsoft.com/office/drawing/2014/main" id="{A4D6D840-3EBC-3EF8-0CBE-762C0E4257CA}"/>
              </a:ext>
            </a:extLst>
          </p:cNvPr>
          <p:cNvSpPr/>
          <p:nvPr/>
        </p:nvSpPr>
        <p:spPr>
          <a:xfrm>
            <a:off x="3389650" y="560647"/>
            <a:ext cx="7002480" cy="4410956"/>
          </a:xfrm>
          <a:prstGeom prst="rect">
            <a:avLst/>
          </a:prstGeom>
          <a:noFill/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40" name="Picture 16" descr="AWS Brasil (@AWSBrasil) / X">
            <a:extLst>
              <a:ext uri="{FF2B5EF4-FFF2-40B4-BE49-F238E27FC236}">
                <a16:creationId xmlns:a16="http://schemas.microsoft.com/office/drawing/2014/main" id="{DCEC428A-41FC-E047-0815-7C95DA6815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8188" y="602600"/>
            <a:ext cx="507562" cy="50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6508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3EAFD998-650D-5DC9-318F-D18B130782F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91344" y="124357"/>
            <a:ext cx="5724188" cy="288925"/>
          </a:xfrm>
        </p:spPr>
        <p:txBody>
          <a:bodyPr/>
          <a:lstStyle/>
          <a:p>
            <a:r>
              <a:rPr lang="pt-BR" sz="1600"/>
              <a:t>Descrição da Arquitetura com Fluxo Operacional</a:t>
            </a:r>
            <a:endParaRPr lang="pt-BR" sz="1600" dirty="0"/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25F243A0-107F-0590-EC85-868D1B596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B8E45B-633E-9A4F-B2F6-031A690D222E}" type="slidenum">
              <a:rPr lang="pt-BR" sz="1400" b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pPr/>
              <a:t>5</a:t>
            </a:fld>
            <a:endParaRPr lang="pt-BR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03700AF6-E7F9-0EFF-BD46-DFAA762522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65784" y="702205"/>
            <a:ext cx="10060432" cy="6031438"/>
          </a:xfrm>
        </p:spPr>
        <p:txBody>
          <a:bodyPr/>
          <a:lstStyle/>
          <a:p>
            <a:r>
              <a:rPr lang="pt-BR" sz="1700" b="1" dirty="0"/>
              <a:t>Provedor de Nuvem:</a:t>
            </a:r>
          </a:p>
          <a:p>
            <a:r>
              <a:rPr lang="pt-BR" sz="1700" dirty="0"/>
              <a:t>AWS: Fornece os serviços para criar e gerenciar os recursos de infraestrutura.</a:t>
            </a:r>
          </a:p>
          <a:p>
            <a:r>
              <a:rPr lang="pt-BR" sz="1700" dirty="0"/>
              <a:t>Infraestrutura como Código (</a:t>
            </a:r>
            <a:r>
              <a:rPr lang="pt-BR" sz="1700" dirty="0" err="1"/>
              <a:t>IaC</a:t>
            </a:r>
            <a:r>
              <a:rPr lang="pt-BR" sz="1700" dirty="0"/>
              <a:t>):</a:t>
            </a:r>
          </a:p>
          <a:p>
            <a:r>
              <a:rPr lang="pt-BR" sz="1700" dirty="0" err="1"/>
              <a:t>Terraform</a:t>
            </a:r>
            <a:r>
              <a:rPr lang="pt-BR" sz="1700" dirty="0"/>
              <a:t>: Gerencia a criação, modificação e destruição de recursos na AWS.</a:t>
            </a:r>
          </a:p>
          <a:p>
            <a:r>
              <a:rPr lang="pt-BR" sz="1700" b="1" dirty="0"/>
              <a:t>Componentes Principais:</a:t>
            </a:r>
          </a:p>
          <a:p>
            <a:r>
              <a:rPr lang="pt-BR" sz="1700" dirty="0"/>
              <a:t>GitHub: Repositório para armazenar o código do </a:t>
            </a:r>
            <a:r>
              <a:rPr lang="pt-BR" sz="1700" dirty="0" err="1"/>
              <a:t>Terraform</a:t>
            </a:r>
            <a:r>
              <a:rPr lang="pt-BR" sz="1700" dirty="0"/>
              <a:t> e rastrear alterações.</a:t>
            </a:r>
          </a:p>
          <a:p>
            <a:r>
              <a:rPr lang="pt-BR" sz="1700" dirty="0" err="1"/>
              <a:t>Bastion</a:t>
            </a:r>
            <a:r>
              <a:rPr lang="pt-BR" sz="1700" dirty="0"/>
              <a:t> Host (EC2): Permite acesso seguro via SSH aos servidores internos (Server01 e Server02).</a:t>
            </a:r>
          </a:p>
          <a:p>
            <a:r>
              <a:rPr lang="pt-BR" sz="1700" dirty="0"/>
              <a:t>Server01 (Servidor de Aplicação): Configurado com Apache, PHP e MySQL para executar aplicações web dinâmicas.</a:t>
            </a:r>
          </a:p>
          <a:p>
            <a:r>
              <a:rPr lang="pt-BR" sz="1700" dirty="0"/>
              <a:t>Server02 (Servidor Proxy): Utiliza NGINX para gerenciar o tráfego como proxy reverso ou balanceador de carga.</a:t>
            </a:r>
          </a:p>
          <a:p>
            <a:r>
              <a:rPr lang="pt-BR" sz="1700" dirty="0" err="1"/>
              <a:t>Amazon</a:t>
            </a:r>
            <a:r>
              <a:rPr lang="pt-BR" sz="1700" dirty="0"/>
              <a:t> RDS (PostgreSQL): Banco de dados relacional com backups automáticos e alta disponibilidade.</a:t>
            </a:r>
          </a:p>
          <a:p>
            <a:r>
              <a:rPr lang="pt-BR" sz="1700" dirty="0" err="1"/>
              <a:t>Amazon</a:t>
            </a:r>
            <a:r>
              <a:rPr lang="pt-BR" sz="1700" dirty="0"/>
              <a:t> S3: Armazena arquivos estáticos e backups de forma segura.</a:t>
            </a:r>
          </a:p>
          <a:p>
            <a:r>
              <a:rPr lang="pt-BR" sz="1700" b="1" dirty="0"/>
              <a:t>Fluxo Operacional:</a:t>
            </a:r>
          </a:p>
          <a:p>
            <a:r>
              <a:rPr lang="pt-BR" sz="1700" dirty="0"/>
              <a:t>O usuário acessa o sistema via NGINX no Server02, que distribui as solicitações para o Server01.</a:t>
            </a:r>
          </a:p>
          <a:p>
            <a:r>
              <a:rPr lang="pt-BR" sz="1700" dirty="0"/>
              <a:t>O Server01 processa os pedidos e consulta o banco de dados no RDS.</a:t>
            </a:r>
          </a:p>
          <a:p>
            <a:r>
              <a:rPr lang="pt-BR" sz="1700" dirty="0"/>
              <a:t>Arquivos estáticos ou backups são armazenados no S3.</a:t>
            </a:r>
          </a:p>
        </p:txBody>
      </p:sp>
    </p:spTree>
    <p:extLst>
      <p:ext uri="{BB962C8B-B14F-4D97-AF65-F5344CB8AC3E}">
        <p14:creationId xmlns:p14="http://schemas.microsoft.com/office/powerpoint/2010/main" val="22285999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820F43DF-75A1-E86A-ED21-D58C07ECF9D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pt-BR" dirty="0" err="1"/>
              <a:t>Github</a:t>
            </a:r>
            <a:r>
              <a:rPr lang="pt-BR" dirty="0"/>
              <a:t> - Versionamento</a:t>
            </a:r>
          </a:p>
          <a:p>
            <a:endParaRPr lang="pt-BR" dirty="0"/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A49785E1-C67F-EAC6-C44E-6F752DBC8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B8E45B-633E-9A4F-B2F6-031A690D222E}" type="slidenum">
              <a:rPr lang="pt-BR" sz="1400" b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pPr/>
              <a:t>6</a:t>
            </a:fld>
            <a:endParaRPr lang="pt-BR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62C390C8-C74E-73FA-B806-232DA192600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pt-BR" sz="1800" dirty="0"/>
              <a:t>O Arquivos estão </a:t>
            </a:r>
            <a:r>
              <a:rPr lang="pt-BR" sz="2000" dirty="0"/>
              <a:t>no GitHub: </a:t>
            </a:r>
            <a:r>
              <a:rPr lang="pt-BR" sz="2000" dirty="0" err="1">
                <a:hlinkClick r:id="rId2"/>
              </a:rPr>
              <a:t>almeidacra</a:t>
            </a:r>
            <a:r>
              <a:rPr lang="pt-BR" sz="2000" dirty="0">
                <a:hlinkClick r:id="rId2"/>
              </a:rPr>
              <a:t>/trabalhoIAC_112024</a:t>
            </a:r>
            <a:br>
              <a:rPr lang="pt-BR" dirty="0"/>
            </a:br>
            <a:br>
              <a:rPr lang="pt-BR" dirty="0"/>
            </a:br>
            <a:endParaRPr lang="pt-BR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30D630A0-6359-0300-C26C-93195C56E1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713" y="2235376"/>
            <a:ext cx="5893719" cy="3403859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9D134193-F877-24C3-DA96-E054705263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4912" y="2267606"/>
            <a:ext cx="5172910" cy="3371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901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57022323-2860-ADDD-C5EF-31F14900479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pt-BR" dirty="0"/>
              <a:t>Comandos principais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B129493-00EB-7097-1C86-5C5E659E4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B8E45B-633E-9A4F-B2F6-031A690D222E}" type="slidenum">
              <a:rPr lang="pt-BR" sz="1400" b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pPr/>
              <a:t>7</a:t>
            </a:fld>
            <a:endParaRPr lang="pt-BR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CD2C1B67-9819-F505-11C7-FEF97939EA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7408" y="908720"/>
            <a:ext cx="11161240" cy="5400601"/>
          </a:xfrm>
        </p:spPr>
        <p:txBody>
          <a:bodyPr/>
          <a:lstStyle/>
          <a:p>
            <a:r>
              <a:rPr lang="pt-BR" sz="1700" b="1" dirty="0" err="1"/>
              <a:t>terraform</a:t>
            </a:r>
            <a:r>
              <a:rPr lang="pt-BR" sz="1700" b="1" dirty="0"/>
              <a:t> </a:t>
            </a:r>
            <a:r>
              <a:rPr lang="pt-BR" sz="1700" b="1" dirty="0" err="1"/>
              <a:t>providers</a:t>
            </a:r>
            <a:r>
              <a:rPr lang="pt-BR" sz="1700" b="1" dirty="0"/>
              <a:t> - </a:t>
            </a:r>
            <a:r>
              <a:rPr lang="pt-BR" sz="17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Exibe uma lista dos </a:t>
            </a:r>
            <a:r>
              <a:rPr lang="pt-BR" sz="1700" b="1" i="0" u="none" strike="noStrike" dirty="0">
                <a:solidFill>
                  <a:srgbClr val="000000"/>
                </a:solidFill>
                <a:effectLst/>
              </a:rPr>
              <a:t>provedores</a:t>
            </a:r>
            <a:endParaRPr lang="pt-BR" sz="1700" b="1" dirty="0"/>
          </a:p>
          <a:p>
            <a:r>
              <a:rPr lang="pt-BR" sz="1700" b="1" dirty="0" err="1"/>
              <a:t>aws</a:t>
            </a:r>
            <a:r>
              <a:rPr lang="pt-BR" sz="1700" b="1" dirty="0"/>
              <a:t> configure - </a:t>
            </a:r>
            <a:r>
              <a:rPr lang="pt-BR" sz="1700" dirty="0"/>
              <a:t>Configura as credenciais para acessar os serviços AWS.</a:t>
            </a:r>
            <a:br>
              <a:rPr lang="pt-BR" sz="1700" dirty="0"/>
            </a:br>
            <a:br>
              <a:rPr lang="pt-BR" sz="1700" dirty="0"/>
            </a:br>
            <a:r>
              <a:rPr lang="pt-BR" sz="1700" b="1" dirty="0"/>
              <a:t>OU</a:t>
            </a:r>
          </a:p>
          <a:p>
            <a:r>
              <a:rPr lang="pt-BR" sz="1700" b="1" dirty="0"/>
              <a:t>vim ~/.</a:t>
            </a:r>
            <a:r>
              <a:rPr lang="pt-BR" sz="1700" b="1" dirty="0" err="1"/>
              <a:t>aws</a:t>
            </a:r>
            <a:r>
              <a:rPr lang="pt-BR" sz="1700" b="1" dirty="0"/>
              <a:t>/</a:t>
            </a:r>
            <a:r>
              <a:rPr lang="pt-BR" sz="1700" b="1" dirty="0" err="1"/>
              <a:t>credentials</a:t>
            </a:r>
            <a:r>
              <a:rPr lang="pt-BR" sz="1700" b="1" dirty="0"/>
              <a:t> </a:t>
            </a:r>
            <a:r>
              <a:rPr lang="pt-BR" sz="1700" dirty="0"/>
              <a:t>– Inserir as credenciais do Console da AWS .</a:t>
            </a:r>
          </a:p>
          <a:p>
            <a:r>
              <a:rPr lang="pt-BR" sz="1700" b="1" dirty="0" err="1"/>
              <a:t>aws</a:t>
            </a:r>
            <a:r>
              <a:rPr lang="pt-BR" sz="1700" b="1" dirty="0"/>
              <a:t> </a:t>
            </a:r>
            <a:r>
              <a:rPr lang="pt-BR" sz="1700" b="1" dirty="0" err="1"/>
              <a:t>sts</a:t>
            </a:r>
            <a:r>
              <a:rPr lang="pt-BR" sz="1700" b="1" dirty="0"/>
              <a:t> </a:t>
            </a:r>
            <a:r>
              <a:rPr lang="pt-BR" sz="1700" b="1" dirty="0" err="1"/>
              <a:t>get-caller-identity</a:t>
            </a:r>
            <a:r>
              <a:rPr lang="pt-BR" sz="1700" b="1" dirty="0"/>
              <a:t> – </a:t>
            </a:r>
            <a:r>
              <a:rPr lang="pt-BR" sz="1700" dirty="0"/>
              <a:t>Para testar a comunicação com a Console da AWS</a:t>
            </a:r>
            <a:r>
              <a:rPr lang="pt-BR" sz="17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.</a:t>
            </a:r>
            <a:endParaRPr lang="pt-BR" sz="1700" b="1" dirty="0"/>
          </a:p>
          <a:p>
            <a:r>
              <a:rPr lang="pt-BR" sz="1700" b="1" dirty="0" err="1"/>
              <a:t>git</a:t>
            </a:r>
            <a:r>
              <a:rPr lang="pt-BR" sz="1700" b="1" dirty="0"/>
              <a:t> clone </a:t>
            </a:r>
            <a:r>
              <a:rPr lang="pt-BR" sz="1700" b="1" dirty="0">
                <a:hlinkClick r:id="rId2"/>
              </a:rPr>
              <a:t>https://github.com/MandyCro/trabalhoIAC_112024.git</a:t>
            </a:r>
            <a:r>
              <a:rPr lang="pt-BR" sz="1700" b="1" dirty="0"/>
              <a:t> - </a:t>
            </a:r>
            <a:r>
              <a:rPr lang="pt-BR" sz="1700" dirty="0"/>
              <a:t>Comando para clonar o repositório do trabalho no </a:t>
            </a:r>
            <a:r>
              <a:rPr lang="pt-BR" sz="1700" dirty="0" err="1"/>
              <a:t>Bastion</a:t>
            </a:r>
            <a:endParaRPr lang="pt-BR" sz="1700" dirty="0"/>
          </a:p>
          <a:p>
            <a:r>
              <a:rPr lang="pt-BR" sz="1700" dirty="0" err="1"/>
              <a:t>cd</a:t>
            </a:r>
            <a:r>
              <a:rPr lang="pt-BR" sz="1700" dirty="0"/>
              <a:t> trabalhoIAC_112024/</a:t>
            </a:r>
          </a:p>
          <a:p>
            <a:r>
              <a:rPr lang="pt-BR" sz="1700" b="1" dirty="0" err="1"/>
              <a:t>terraform</a:t>
            </a:r>
            <a:r>
              <a:rPr lang="pt-BR" sz="1700" b="1" dirty="0"/>
              <a:t> </a:t>
            </a:r>
            <a:r>
              <a:rPr lang="pt-BR" sz="1700" b="1" dirty="0" err="1"/>
              <a:t>init</a:t>
            </a:r>
            <a:r>
              <a:rPr lang="pt-BR" sz="1700" b="1" dirty="0"/>
              <a:t> - </a:t>
            </a:r>
            <a:r>
              <a:rPr lang="pt-BR" sz="1700" dirty="0">
                <a:solidFill>
                  <a:srgbClr val="000000"/>
                </a:solidFill>
                <a:latin typeface="-webkit-standard"/>
              </a:rPr>
              <a:t>Prepara o ambiente do </a:t>
            </a:r>
            <a:r>
              <a:rPr lang="pt-BR" sz="1700" dirty="0" err="1">
                <a:solidFill>
                  <a:srgbClr val="000000"/>
                </a:solidFill>
                <a:latin typeface="-webkit-standard"/>
              </a:rPr>
              <a:t>Terraform</a:t>
            </a:r>
            <a:r>
              <a:rPr lang="pt-BR" sz="1700" dirty="0">
                <a:solidFill>
                  <a:srgbClr val="000000"/>
                </a:solidFill>
                <a:latin typeface="-webkit-standard"/>
              </a:rPr>
              <a:t>.</a:t>
            </a:r>
            <a:br>
              <a:rPr lang="pt-BR" sz="17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</a:br>
            <a:br>
              <a:rPr lang="pt-BR" sz="17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</a:br>
            <a:r>
              <a:rPr lang="pt-BR" sz="1700" b="1" dirty="0" err="1"/>
              <a:t>terraform</a:t>
            </a:r>
            <a:r>
              <a:rPr lang="pt-BR" sz="1700" b="1" dirty="0"/>
              <a:t> </a:t>
            </a:r>
            <a:r>
              <a:rPr lang="pt-BR" sz="1700" b="1" dirty="0" err="1"/>
              <a:t>validate</a:t>
            </a:r>
            <a:r>
              <a:rPr lang="pt-BR" sz="1700" b="1" dirty="0"/>
              <a:t> - </a:t>
            </a:r>
            <a:r>
              <a:rPr lang="pt-BR" sz="1700" dirty="0">
                <a:solidFill>
                  <a:srgbClr val="000000"/>
                </a:solidFill>
                <a:latin typeface="-webkit-standard"/>
              </a:rPr>
              <a:t>Verifica a validade sintática e estrutural dos arquivos de configuração do </a:t>
            </a:r>
            <a:r>
              <a:rPr lang="pt-BR" sz="1700" dirty="0" err="1">
                <a:solidFill>
                  <a:srgbClr val="000000"/>
                </a:solidFill>
                <a:latin typeface="-webkit-standard"/>
              </a:rPr>
              <a:t>Terraform</a:t>
            </a:r>
            <a:r>
              <a:rPr lang="pt-BR" sz="1700" dirty="0">
                <a:solidFill>
                  <a:srgbClr val="000000"/>
                </a:solidFill>
                <a:latin typeface="-webkit-standard"/>
              </a:rPr>
              <a:t> (arquivos .tf).</a:t>
            </a:r>
          </a:p>
          <a:p>
            <a:r>
              <a:rPr lang="pt-BR" sz="1700" b="1" dirty="0" err="1"/>
              <a:t>terraform</a:t>
            </a:r>
            <a:r>
              <a:rPr lang="pt-BR" sz="1700" b="1" dirty="0"/>
              <a:t> </a:t>
            </a:r>
            <a:r>
              <a:rPr lang="pt-BR" sz="1700" b="1" dirty="0" err="1"/>
              <a:t>plan</a:t>
            </a:r>
            <a:r>
              <a:rPr lang="pt-BR" sz="1700" b="1" dirty="0"/>
              <a:t> – </a:t>
            </a:r>
            <a:r>
              <a:rPr lang="pt-BR" sz="1700" dirty="0">
                <a:solidFill>
                  <a:srgbClr val="000000"/>
                </a:solidFill>
                <a:latin typeface="-webkit-standard"/>
              </a:rPr>
              <a:t>Mostra </a:t>
            </a:r>
            <a:r>
              <a:rPr lang="pt-BR" sz="17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quais mudanças serão feitas na infraestrutura.</a:t>
            </a:r>
          </a:p>
          <a:p>
            <a:r>
              <a:rPr lang="pt-BR" sz="1700" b="1" dirty="0" err="1">
                <a:solidFill>
                  <a:srgbClr val="000000"/>
                </a:solidFill>
                <a:latin typeface="-webkit-standard"/>
              </a:rPr>
              <a:t>t</a:t>
            </a:r>
            <a:r>
              <a:rPr lang="pt-BR" sz="1700" b="1" dirty="0" err="1"/>
              <a:t>erraform</a:t>
            </a:r>
            <a:r>
              <a:rPr lang="pt-BR" sz="1700" b="1" dirty="0"/>
              <a:t> show -</a:t>
            </a:r>
            <a:r>
              <a:rPr lang="pt-BR" sz="1700" dirty="0">
                <a:solidFill>
                  <a:srgbClr val="000000"/>
                </a:solidFill>
                <a:latin typeface="-webkit-standard"/>
              </a:rPr>
              <a:t> U</a:t>
            </a:r>
            <a:r>
              <a:rPr lang="pt-BR" altLang="pt-BR" sz="1700" dirty="0">
                <a:solidFill>
                  <a:srgbClr val="000000"/>
                </a:solidFill>
                <a:latin typeface="-webkit-standard"/>
              </a:rPr>
              <a:t>sado para fornecer saída legível a partir de um arquivo de estado ou plano.</a:t>
            </a:r>
            <a:endParaRPr lang="pt-BR" sz="1700" dirty="0">
              <a:solidFill>
                <a:srgbClr val="000000"/>
              </a:solidFill>
              <a:latin typeface="-webkit-standard"/>
            </a:endParaRPr>
          </a:p>
          <a:p>
            <a:r>
              <a:rPr lang="pt-BR" sz="1700" b="1" dirty="0" err="1"/>
              <a:t>terraform</a:t>
            </a:r>
            <a:r>
              <a:rPr lang="pt-BR" sz="1700" b="1" dirty="0"/>
              <a:t> </a:t>
            </a:r>
            <a:r>
              <a:rPr lang="pt-BR" sz="1700" b="1" dirty="0" err="1"/>
              <a:t>apply</a:t>
            </a:r>
            <a:r>
              <a:rPr lang="pt-BR" sz="1700" b="1" dirty="0"/>
              <a:t> - </a:t>
            </a:r>
            <a:r>
              <a:rPr lang="pt-BR" sz="17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Aplica o plano gerado pelo </a:t>
            </a:r>
            <a:r>
              <a:rPr lang="pt-BR" sz="1700" dirty="0" err="1"/>
              <a:t>terraform</a:t>
            </a:r>
            <a:r>
              <a:rPr lang="pt-BR" sz="1700" dirty="0"/>
              <a:t> </a:t>
            </a:r>
            <a:r>
              <a:rPr lang="pt-BR" sz="1700" dirty="0" err="1"/>
              <a:t>plan</a:t>
            </a:r>
            <a:r>
              <a:rPr lang="pt-BR" sz="17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, criando recursos na infraestrutura.</a:t>
            </a:r>
          </a:p>
          <a:p>
            <a:r>
              <a:rPr lang="pt-BR" sz="1700" b="1" dirty="0" err="1"/>
              <a:t>terraform</a:t>
            </a:r>
            <a:r>
              <a:rPr lang="pt-BR" sz="1700" b="1" dirty="0"/>
              <a:t> </a:t>
            </a:r>
            <a:r>
              <a:rPr lang="pt-BR" sz="1700" b="1" dirty="0" err="1"/>
              <a:t>destroy</a:t>
            </a:r>
            <a:r>
              <a:rPr lang="pt-BR" sz="1700" b="1" dirty="0"/>
              <a:t> - </a:t>
            </a:r>
            <a:r>
              <a:rPr lang="pt-BR" sz="1700" b="0" i="0" u="none" strike="noStrike" dirty="0">
                <a:effectLst/>
                <a:latin typeface="Google Sans"/>
              </a:rPr>
              <a:t>desmonta  todos os recursos de infraestrutura.</a:t>
            </a:r>
            <a:endParaRPr lang="pt-BR" sz="1700" b="1" dirty="0"/>
          </a:p>
        </p:txBody>
      </p:sp>
    </p:spTree>
    <p:extLst>
      <p:ext uri="{BB962C8B-B14F-4D97-AF65-F5344CB8AC3E}">
        <p14:creationId xmlns:p14="http://schemas.microsoft.com/office/powerpoint/2010/main" val="17014849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70092426-A321-45CF-9CAD-0AB7F62899D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pt-BR" dirty="0"/>
              <a:t>Main.tf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10BFCBFE-ADBE-4396-8736-27BC0C668A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B8E45B-633E-9A4F-B2F6-031A690D222E}" type="slidenum">
              <a:rPr lang="pt-BR" sz="1400" b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pPr/>
              <a:t>8</a:t>
            </a:fld>
            <a:endParaRPr lang="pt-BR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F6AAEAA3-81E3-4114-8142-4C34CC2742E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643806" y="1341438"/>
            <a:ext cx="6904389" cy="4175125"/>
          </a:xfrm>
        </p:spPr>
      </p:pic>
    </p:spTree>
    <p:extLst>
      <p:ext uri="{BB962C8B-B14F-4D97-AF65-F5344CB8AC3E}">
        <p14:creationId xmlns:p14="http://schemas.microsoft.com/office/powerpoint/2010/main" val="10107515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70092426-A321-45CF-9CAD-0AB7F62899D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pt-BR" dirty="0"/>
              <a:t>Main.tf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10BFCBFE-ADBE-4396-8736-27BC0C668A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B8E45B-633E-9A4F-B2F6-031A690D222E}" type="slidenum">
              <a:rPr lang="pt-BR" sz="1400" b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pPr/>
              <a:t>9</a:t>
            </a:fld>
            <a:endParaRPr lang="pt-BR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5B5EEB63-FA98-42BB-B1C3-2EBE8BD5653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C3ECFFAC-2B29-4243-86BE-843C122EBD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784" y="980728"/>
            <a:ext cx="8704888" cy="4716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80318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late_fci" id="{3E2756E4-3D1F-5B43-A2AD-8E0BE635642E}" vid="{83CDB928-1F13-8642-9515-135D32A2FF42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2257</TotalTime>
  <Words>611</Words>
  <Application>Microsoft Office PowerPoint</Application>
  <PresentationFormat>Widescreen</PresentationFormat>
  <Paragraphs>58</Paragraphs>
  <Slides>15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15</vt:i4>
      </vt:variant>
    </vt:vector>
  </HeadingPairs>
  <TitlesOfParts>
    <vt:vector size="21" baseType="lpstr">
      <vt:lpstr>Arial</vt:lpstr>
      <vt:lpstr>Calibri</vt:lpstr>
      <vt:lpstr>Calibri Light</vt:lpstr>
      <vt:lpstr>Google Sans</vt:lpstr>
      <vt:lpstr>-webkit-standard</vt:lpstr>
      <vt:lpstr>Tema do Office</vt:lpstr>
      <vt:lpstr>Trabalho - Cloud Infrastructure as Code</vt:lpstr>
      <vt:lpstr>        MBA em DevOps Engineering and Cloud Solutions Prof. Yuri Menezes Alunos: Amanda Crozariol Cleber R Almeida  </vt:lpstr>
      <vt:lpstr>Considerações sobre a Trabalho 1:   O prazo de entrega da solução é 30/11/2024.  Deverá ser entregue por grupo de até 2 pessoas, sendo a nota replicada para todos do grupo.  Favor entregar em pdf, docx ou pptx para facilitar a leitura.  Atividade  Criar uma solução de infraestrura as code (IaC) para a topologia descrita no slide 4.   O que será avaliado   Se a solução é coerente e atende o problema proposto. Descrição da arquitetura com fluxo operacional  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Utilize títulos de apresentação até duas linhas</dc:title>
  <dc:creator>Pedro Cacique</dc:creator>
  <cp:lastModifiedBy>Cleber Rosante de Almeida</cp:lastModifiedBy>
  <cp:revision>155</cp:revision>
  <cp:lastPrinted>2020-01-27T17:34:03Z</cp:lastPrinted>
  <dcterms:created xsi:type="dcterms:W3CDTF">2020-02-06T20:42:48Z</dcterms:created>
  <dcterms:modified xsi:type="dcterms:W3CDTF">2024-11-30T12:49:52Z</dcterms:modified>
</cp:coreProperties>
</file>